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25"/>
  </p:notesMasterIdLst>
  <p:sldIdLst>
    <p:sldId id="345" r:id="rId5"/>
    <p:sldId id="333" r:id="rId6"/>
    <p:sldId id="346" r:id="rId7"/>
    <p:sldId id="361" r:id="rId8"/>
    <p:sldId id="363" r:id="rId9"/>
    <p:sldId id="364" r:id="rId10"/>
    <p:sldId id="348" r:id="rId11"/>
    <p:sldId id="349" r:id="rId12"/>
    <p:sldId id="350" r:id="rId13"/>
    <p:sldId id="351" r:id="rId14"/>
    <p:sldId id="352" r:id="rId15"/>
    <p:sldId id="353" r:id="rId16"/>
    <p:sldId id="354" r:id="rId17"/>
    <p:sldId id="355" r:id="rId18"/>
    <p:sldId id="356" r:id="rId19"/>
    <p:sldId id="357" r:id="rId20"/>
    <p:sldId id="358" r:id="rId21"/>
    <p:sldId id="359" r:id="rId22"/>
    <p:sldId id="360" r:id="rId23"/>
    <p:sldId id="362" r:id="rId24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  <a:srgbClr val="4866B7"/>
    <a:srgbClr val="703FA0"/>
    <a:srgbClr val="AD2B2A"/>
    <a:srgbClr val="03BAFD"/>
    <a:srgbClr val="41B65D"/>
    <a:srgbClr val="9E814A"/>
    <a:srgbClr val="4867B7"/>
    <a:srgbClr val="2D46B1"/>
    <a:srgbClr val="703F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20E48F-5291-4C00-BFAF-5977A984BBE5}" v="2" dt="2026-08-10T20:14:04.706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02" autoAdjust="0"/>
    <p:restoredTop sz="94830" autoAdjust="0"/>
  </p:normalViewPr>
  <p:slideViewPr>
    <p:cSldViewPr snapToGrid="0">
      <p:cViewPr varScale="1">
        <p:scale>
          <a:sx n="60" d="100"/>
          <a:sy n="60" d="100"/>
        </p:scale>
        <p:origin x="888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udnak, Mark J CIV USARMY DEVCOM GVSC (USA)" userId="4faf8de4-d2bc-4094-8112-c5fce37ac4dd" providerId="ADAL" clId="{FF33C9AF-9A8F-40B5-9286-D4C4F9D45B2C}"/>
    <pc:docChg chg="undo custSel addSld delSld modSld">
      <pc:chgData name="Brudnak, Mark J CIV USARMY DEVCOM GVSC (USA)" userId="4faf8de4-d2bc-4094-8112-c5fce37ac4dd" providerId="ADAL" clId="{FF33C9AF-9A8F-40B5-9286-D4C4F9D45B2C}" dt="2026-08-10T20:19:50.135" v="1624" actId="242"/>
      <pc:docMkLst>
        <pc:docMk/>
      </pc:docMkLst>
      <pc:sldChg chg="addSp delSp modSp mod">
        <pc:chgData name="Brudnak, Mark J CIV USARMY DEVCOM GVSC (USA)" userId="4faf8de4-d2bc-4094-8112-c5fce37ac4dd" providerId="ADAL" clId="{FF33C9AF-9A8F-40B5-9286-D4C4F9D45B2C}" dt="2026-08-04T18:47:52.118" v="1558" actId="14100"/>
        <pc:sldMkLst>
          <pc:docMk/>
          <pc:sldMk cId="2740996019" sldId="333"/>
        </pc:sldMkLst>
        <pc:spChg chg="mod">
          <ac:chgData name="Brudnak, Mark J CIV USARMY DEVCOM GVSC (USA)" userId="4faf8de4-d2bc-4094-8112-c5fce37ac4dd" providerId="ADAL" clId="{FF33C9AF-9A8F-40B5-9286-D4C4F9D45B2C}" dt="2026-08-03T15:35:40.317" v="140" actId="20577"/>
          <ac:spMkLst>
            <pc:docMk/>
            <pc:sldMk cId="2740996019" sldId="333"/>
            <ac:spMk id="3" creationId="{AF132237-BE44-3154-AECC-D706A9BAC2BB}"/>
          </ac:spMkLst>
        </pc:spChg>
        <pc:spChg chg="add mod">
          <ac:chgData name="Brudnak, Mark J CIV USARMY DEVCOM GVSC (USA)" userId="4faf8de4-d2bc-4094-8112-c5fce37ac4dd" providerId="ADAL" clId="{FF33C9AF-9A8F-40B5-9286-D4C4F9D45B2C}" dt="2026-08-04T18:47:16.869" v="1548" actId="1076"/>
          <ac:spMkLst>
            <pc:docMk/>
            <pc:sldMk cId="2740996019" sldId="333"/>
            <ac:spMk id="16" creationId="{1EB97787-53ED-9412-D168-F11DD3B22CA0}"/>
          </ac:spMkLst>
        </pc:spChg>
        <pc:spChg chg="add mod">
          <ac:chgData name="Brudnak, Mark J CIV USARMY DEVCOM GVSC (USA)" userId="4faf8de4-d2bc-4094-8112-c5fce37ac4dd" providerId="ADAL" clId="{FF33C9AF-9A8F-40B5-9286-D4C4F9D45B2C}" dt="2026-08-04T18:47:24.295" v="1551" actId="14100"/>
          <ac:spMkLst>
            <pc:docMk/>
            <pc:sldMk cId="2740996019" sldId="333"/>
            <ac:spMk id="26" creationId="{61CBF2B3-F480-C94A-327D-849188EF892D}"/>
          </ac:spMkLst>
        </pc:spChg>
        <pc:picChg chg="add mod">
          <ac:chgData name="Brudnak, Mark J CIV USARMY DEVCOM GVSC (USA)" userId="4faf8de4-d2bc-4094-8112-c5fce37ac4dd" providerId="ADAL" clId="{FF33C9AF-9A8F-40B5-9286-D4C4F9D45B2C}" dt="2026-08-03T15:41:41.910" v="160" actId="1076"/>
          <ac:picMkLst>
            <pc:docMk/>
            <pc:sldMk cId="2740996019" sldId="333"/>
            <ac:picMk id="7" creationId="{BD507C7A-E197-080C-52F6-4C48EFD29DA3}"/>
          </ac:picMkLst>
        </pc:picChg>
        <pc:picChg chg="add mod">
          <ac:chgData name="Brudnak, Mark J CIV USARMY DEVCOM GVSC (USA)" userId="4faf8de4-d2bc-4094-8112-c5fce37ac4dd" providerId="ADAL" clId="{FF33C9AF-9A8F-40B5-9286-D4C4F9D45B2C}" dt="2026-08-04T18:46:27.499" v="1535" actId="1076"/>
          <ac:picMkLst>
            <pc:docMk/>
            <pc:sldMk cId="2740996019" sldId="333"/>
            <ac:picMk id="11" creationId="{4E8D7AA5-AAE7-57CC-7923-2F7F3ED44CF8}"/>
          </ac:picMkLst>
        </pc:picChg>
        <pc:picChg chg="add mod">
          <ac:chgData name="Brudnak, Mark J CIV USARMY DEVCOM GVSC (USA)" userId="4faf8de4-d2bc-4094-8112-c5fce37ac4dd" providerId="ADAL" clId="{FF33C9AF-9A8F-40B5-9286-D4C4F9D45B2C}" dt="2026-08-04T18:47:34.137" v="1554" actId="1076"/>
          <ac:picMkLst>
            <pc:docMk/>
            <pc:sldMk cId="2740996019" sldId="333"/>
            <ac:picMk id="13" creationId="{7CB65CD8-79FD-90BD-2431-E02D8DCCFF54}"/>
          </ac:picMkLst>
        </pc:picChg>
        <pc:picChg chg="add mod">
          <ac:chgData name="Brudnak, Mark J CIV USARMY DEVCOM GVSC (USA)" userId="4faf8de4-d2bc-4094-8112-c5fce37ac4dd" providerId="ADAL" clId="{FF33C9AF-9A8F-40B5-9286-D4C4F9D45B2C}" dt="2026-08-04T18:46:05.922" v="1530" actId="1076"/>
          <ac:picMkLst>
            <pc:docMk/>
            <pc:sldMk cId="2740996019" sldId="333"/>
            <ac:picMk id="15" creationId="{24530AB1-8547-D7F3-41DD-C8AEB317CA4F}"/>
          </ac:picMkLst>
        </pc:picChg>
        <pc:cxnChg chg="add mod">
          <ac:chgData name="Brudnak, Mark J CIV USARMY DEVCOM GVSC (USA)" userId="4faf8de4-d2bc-4094-8112-c5fce37ac4dd" providerId="ADAL" clId="{FF33C9AF-9A8F-40B5-9286-D4C4F9D45B2C}" dt="2026-08-04T18:47:02.961" v="1544" actId="208"/>
          <ac:cxnSpMkLst>
            <pc:docMk/>
            <pc:sldMk cId="2740996019" sldId="333"/>
            <ac:cxnSpMk id="18" creationId="{6C5B7DCB-783F-4BEC-918A-2220C3302461}"/>
          </ac:cxnSpMkLst>
        </pc:cxnChg>
        <pc:cxnChg chg="add mod">
          <ac:chgData name="Brudnak, Mark J CIV USARMY DEVCOM GVSC (USA)" userId="4faf8de4-d2bc-4094-8112-c5fce37ac4dd" providerId="ADAL" clId="{FF33C9AF-9A8F-40B5-9286-D4C4F9D45B2C}" dt="2026-08-04T18:47:13.105" v="1547" actId="14100"/>
          <ac:cxnSpMkLst>
            <pc:docMk/>
            <pc:sldMk cId="2740996019" sldId="333"/>
            <ac:cxnSpMk id="22" creationId="{82D3BD08-25D3-00AD-60A2-F02B3E970410}"/>
          </ac:cxnSpMkLst>
        </pc:cxnChg>
        <pc:cxnChg chg="add mod">
          <ac:chgData name="Brudnak, Mark J CIV USARMY DEVCOM GVSC (USA)" userId="4faf8de4-d2bc-4094-8112-c5fce37ac4dd" providerId="ADAL" clId="{FF33C9AF-9A8F-40B5-9286-D4C4F9D45B2C}" dt="2026-08-04T18:47:40.315" v="1555" actId="14100"/>
          <ac:cxnSpMkLst>
            <pc:docMk/>
            <pc:sldMk cId="2740996019" sldId="333"/>
            <ac:cxnSpMk id="27" creationId="{B940BF6E-658F-F304-E84D-D76F3CD1A72E}"/>
          </ac:cxnSpMkLst>
        </pc:cxnChg>
        <pc:cxnChg chg="add mod">
          <ac:chgData name="Brudnak, Mark J CIV USARMY DEVCOM GVSC (USA)" userId="4faf8de4-d2bc-4094-8112-c5fce37ac4dd" providerId="ADAL" clId="{FF33C9AF-9A8F-40B5-9286-D4C4F9D45B2C}" dt="2026-08-04T18:47:52.118" v="1558" actId="14100"/>
          <ac:cxnSpMkLst>
            <pc:docMk/>
            <pc:sldMk cId="2740996019" sldId="333"/>
            <ac:cxnSpMk id="29" creationId="{B5A7AFE3-482E-703D-4D83-541524749D5E}"/>
          </ac:cxnSpMkLst>
        </pc:cxnChg>
      </pc:sldChg>
      <pc:sldChg chg="addSp delSp modSp mod">
        <pc:chgData name="Brudnak, Mark J CIV USARMY DEVCOM GVSC (USA)" userId="4faf8de4-d2bc-4094-8112-c5fce37ac4dd" providerId="ADAL" clId="{FF33C9AF-9A8F-40B5-9286-D4C4F9D45B2C}" dt="2026-08-05T15:07:50.593" v="1561" actId="1076"/>
        <pc:sldMkLst>
          <pc:docMk/>
          <pc:sldMk cId="2283958392" sldId="345"/>
        </pc:sldMkLst>
        <pc:spChg chg="add mod">
          <ac:chgData name="Brudnak, Mark J CIV USARMY DEVCOM GVSC (USA)" userId="4faf8de4-d2bc-4094-8112-c5fce37ac4dd" providerId="ADAL" clId="{FF33C9AF-9A8F-40B5-9286-D4C4F9D45B2C}" dt="2026-08-05T15:07:50.593" v="1561" actId="1076"/>
          <ac:spMkLst>
            <pc:docMk/>
            <pc:sldMk cId="2283958392" sldId="345"/>
            <ac:spMk id="5" creationId="{B4DFD3E8-36AB-00BE-AE14-55A8A40BB842}"/>
          </ac:spMkLst>
        </pc:spChg>
        <pc:spChg chg="add mod">
          <ac:chgData name="Brudnak, Mark J CIV USARMY DEVCOM GVSC (USA)" userId="4faf8de4-d2bc-4094-8112-c5fce37ac4dd" providerId="ADAL" clId="{FF33C9AF-9A8F-40B5-9286-D4C4F9D45B2C}" dt="2026-08-04T18:44:45.621" v="1525" actId="20577"/>
          <ac:spMkLst>
            <pc:docMk/>
            <pc:sldMk cId="2283958392" sldId="345"/>
            <ac:spMk id="8" creationId="{33B9FFFD-4A32-93B2-071F-E30AC47D1091}"/>
          </ac:spMkLst>
        </pc:spChg>
      </pc:sldChg>
      <pc:sldChg chg="addSp delSp modSp new mod">
        <pc:chgData name="Brudnak, Mark J CIV USARMY DEVCOM GVSC (USA)" userId="4faf8de4-d2bc-4094-8112-c5fce37ac4dd" providerId="ADAL" clId="{FF33C9AF-9A8F-40B5-9286-D4C4F9D45B2C}" dt="2026-08-03T15:44:04.317" v="171"/>
        <pc:sldMkLst>
          <pc:docMk/>
          <pc:sldMk cId="824222090" sldId="346"/>
        </pc:sldMkLst>
        <pc:spChg chg="mod">
          <ac:chgData name="Brudnak, Mark J CIV USARMY DEVCOM GVSC (USA)" userId="4faf8de4-d2bc-4094-8112-c5fce37ac4dd" providerId="ADAL" clId="{FF33C9AF-9A8F-40B5-9286-D4C4F9D45B2C}" dt="2026-08-03T15:43:43.286" v="169" actId="14100"/>
          <ac:spMkLst>
            <pc:docMk/>
            <pc:sldMk cId="824222090" sldId="346"/>
            <ac:spMk id="3" creationId="{7F4367CD-D30E-6DEB-9F66-435273BFB66C}"/>
          </ac:spMkLst>
        </pc:spChg>
        <pc:spChg chg="add mod">
          <ac:chgData name="Brudnak, Mark J CIV USARMY DEVCOM GVSC (USA)" userId="4faf8de4-d2bc-4094-8112-c5fce37ac4dd" providerId="ADAL" clId="{FF33C9AF-9A8F-40B5-9286-D4C4F9D45B2C}" dt="2026-08-03T15:44:04.317" v="171"/>
          <ac:spMkLst>
            <pc:docMk/>
            <pc:sldMk cId="824222090" sldId="346"/>
            <ac:spMk id="4" creationId="{10D2848A-444D-C23A-B626-C9B5793328C8}"/>
          </ac:spMkLst>
        </pc:spChg>
        <pc:picChg chg="add mod">
          <ac:chgData name="Brudnak, Mark J CIV USARMY DEVCOM GVSC (USA)" userId="4faf8de4-d2bc-4094-8112-c5fce37ac4dd" providerId="ADAL" clId="{FF33C9AF-9A8F-40B5-9286-D4C4F9D45B2C}" dt="2026-08-03T15:44:04.317" v="171"/>
          <ac:picMkLst>
            <pc:docMk/>
            <pc:sldMk cId="824222090" sldId="346"/>
            <ac:picMk id="5" creationId="{71D9625F-2805-7A28-9797-B5D0A3D76D78}"/>
          </ac:picMkLst>
        </pc:picChg>
        <pc:picChg chg="add mod">
          <ac:chgData name="Brudnak, Mark J CIV USARMY DEVCOM GVSC (USA)" userId="4faf8de4-d2bc-4094-8112-c5fce37ac4dd" providerId="ADAL" clId="{FF33C9AF-9A8F-40B5-9286-D4C4F9D45B2C}" dt="2026-08-03T15:44:04.317" v="171"/>
          <ac:picMkLst>
            <pc:docMk/>
            <pc:sldMk cId="824222090" sldId="346"/>
            <ac:picMk id="6" creationId="{6CA7D0BE-EDCF-6C71-3EB1-FDFDF119DCBE}"/>
          </ac:picMkLst>
        </pc:picChg>
      </pc:sldChg>
      <pc:sldChg chg="addSp modSp new mod">
        <pc:chgData name="Brudnak, Mark J CIV USARMY DEVCOM GVSC (USA)" userId="4faf8de4-d2bc-4094-8112-c5fce37ac4dd" providerId="ADAL" clId="{FF33C9AF-9A8F-40B5-9286-D4C4F9D45B2C}" dt="2026-08-03T17:18:57.924" v="533" actId="1076"/>
        <pc:sldMkLst>
          <pc:docMk/>
          <pc:sldMk cId="51607705" sldId="348"/>
        </pc:sldMkLst>
        <pc:spChg chg="mod">
          <ac:chgData name="Brudnak, Mark J CIV USARMY DEVCOM GVSC (USA)" userId="4faf8de4-d2bc-4094-8112-c5fce37ac4dd" providerId="ADAL" clId="{FF33C9AF-9A8F-40B5-9286-D4C4F9D45B2C}" dt="2026-08-03T17:16:23.925" v="518" actId="14100"/>
          <ac:spMkLst>
            <pc:docMk/>
            <pc:sldMk cId="51607705" sldId="348"/>
            <ac:spMk id="2" creationId="{853AA1E6-85E3-3B0E-A376-47A2500C73DA}"/>
          </ac:spMkLst>
        </pc:spChg>
        <pc:spChg chg="mod">
          <ac:chgData name="Brudnak, Mark J CIV USARMY DEVCOM GVSC (USA)" userId="4faf8de4-d2bc-4094-8112-c5fce37ac4dd" providerId="ADAL" clId="{FF33C9AF-9A8F-40B5-9286-D4C4F9D45B2C}" dt="2026-08-03T17:14:37.517" v="486" actId="20577"/>
          <ac:spMkLst>
            <pc:docMk/>
            <pc:sldMk cId="51607705" sldId="348"/>
            <ac:spMk id="3" creationId="{8993BA06-F66C-4E4A-12EE-325CE0A45881}"/>
          </ac:spMkLst>
        </pc:spChg>
        <pc:picChg chg="add mod modCrop">
          <ac:chgData name="Brudnak, Mark J CIV USARMY DEVCOM GVSC (USA)" userId="4faf8de4-d2bc-4094-8112-c5fce37ac4dd" providerId="ADAL" clId="{FF33C9AF-9A8F-40B5-9286-D4C4F9D45B2C}" dt="2026-08-03T17:18:57.924" v="533" actId="1076"/>
          <ac:picMkLst>
            <pc:docMk/>
            <pc:sldMk cId="51607705" sldId="348"/>
            <ac:picMk id="6" creationId="{7FD23E04-80AE-C39B-E09D-496771A04E84}"/>
          </ac:picMkLst>
        </pc:picChg>
        <pc:picChg chg="add mod">
          <ac:chgData name="Brudnak, Mark J CIV USARMY DEVCOM GVSC (USA)" userId="4faf8de4-d2bc-4094-8112-c5fce37ac4dd" providerId="ADAL" clId="{FF33C9AF-9A8F-40B5-9286-D4C4F9D45B2C}" dt="2026-08-03T17:18:55.050" v="532" actId="1076"/>
          <ac:picMkLst>
            <pc:docMk/>
            <pc:sldMk cId="51607705" sldId="348"/>
            <ac:picMk id="8" creationId="{CD042A56-195D-4214-717F-B291E926B19A}"/>
          </ac:picMkLst>
        </pc:picChg>
      </pc:sldChg>
      <pc:sldChg chg="addSp delSp modSp add mod">
        <pc:chgData name="Brudnak, Mark J CIV USARMY DEVCOM GVSC (USA)" userId="4faf8de4-d2bc-4094-8112-c5fce37ac4dd" providerId="ADAL" clId="{FF33C9AF-9A8F-40B5-9286-D4C4F9D45B2C}" dt="2026-08-03T17:25:04.914" v="604" actId="1076"/>
        <pc:sldMkLst>
          <pc:docMk/>
          <pc:sldMk cId="959089098" sldId="349"/>
        </pc:sldMkLst>
        <pc:spChg chg="mod">
          <ac:chgData name="Brudnak, Mark J CIV USARMY DEVCOM GVSC (USA)" userId="4faf8de4-d2bc-4094-8112-c5fce37ac4dd" providerId="ADAL" clId="{FF33C9AF-9A8F-40B5-9286-D4C4F9D45B2C}" dt="2026-08-03T17:24:44.607" v="596" actId="14100"/>
          <ac:spMkLst>
            <pc:docMk/>
            <pc:sldMk cId="959089098" sldId="349"/>
            <ac:spMk id="2" creationId="{C4F373C4-500D-503B-DE13-D448E1B3F05A}"/>
          </ac:spMkLst>
        </pc:spChg>
        <pc:spChg chg="mod">
          <ac:chgData name="Brudnak, Mark J CIV USARMY DEVCOM GVSC (USA)" userId="4faf8de4-d2bc-4094-8112-c5fce37ac4dd" providerId="ADAL" clId="{FF33C9AF-9A8F-40B5-9286-D4C4F9D45B2C}" dt="2026-08-03T17:20:49.533" v="551" actId="20577"/>
          <ac:spMkLst>
            <pc:docMk/>
            <pc:sldMk cId="959089098" sldId="349"/>
            <ac:spMk id="3" creationId="{16ACFFFF-EED4-178C-B45B-35C315F52C61}"/>
          </ac:spMkLst>
        </pc:spChg>
        <pc:grpChg chg="add mod">
          <ac:chgData name="Brudnak, Mark J CIV USARMY DEVCOM GVSC (USA)" userId="4faf8de4-d2bc-4094-8112-c5fce37ac4dd" providerId="ADAL" clId="{FF33C9AF-9A8F-40B5-9286-D4C4F9D45B2C}" dt="2026-08-03T17:25:02.460" v="603" actId="1076"/>
          <ac:grpSpMkLst>
            <pc:docMk/>
            <pc:sldMk cId="959089098" sldId="349"/>
            <ac:grpSpMk id="11" creationId="{00C97E44-A729-EB5E-AE1D-D8FA2D61D8BA}"/>
          </ac:grpSpMkLst>
        </pc:grpChg>
        <pc:picChg chg="add mod">
          <ac:chgData name="Brudnak, Mark J CIV USARMY DEVCOM GVSC (USA)" userId="4faf8de4-d2bc-4094-8112-c5fce37ac4dd" providerId="ADAL" clId="{FF33C9AF-9A8F-40B5-9286-D4C4F9D45B2C}" dt="2026-08-03T17:25:04.914" v="604" actId="1076"/>
          <ac:picMkLst>
            <pc:docMk/>
            <pc:sldMk cId="959089098" sldId="349"/>
            <ac:picMk id="7" creationId="{2F36FF3E-15A6-8842-2DA7-717B6D57DC95}"/>
          </ac:picMkLst>
        </pc:picChg>
        <pc:picChg chg="add mod ord">
          <ac:chgData name="Brudnak, Mark J CIV USARMY DEVCOM GVSC (USA)" userId="4faf8de4-d2bc-4094-8112-c5fce37ac4dd" providerId="ADAL" clId="{FF33C9AF-9A8F-40B5-9286-D4C4F9D45B2C}" dt="2026-08-03T17:25:01.214" v="602" actId="1076"/>
          <ac:picMkLst>
            <pc:docMk/>
            <pc:sldMk cId="959089098" sldId="349"/>
            <ac:picMk id="10" creationId="{84308AAF-28C4-FBAF-1470-B76C8DF7AE13}"/>
          </ac:picMkLst>
        </pc:picChg>
        <pc:picChg chg="mod">
          <ac:chgData name="Brudnak, Mark J CIV USARMY DEVCOM GVSC (USA)" userId="4faf8de4-d2bc-4094-8112-c5fce37ac4dd" providerId="ADAL" clId="{FF33C9AF-9A8F-40B5-9286-D4C4F9D45B2C}" dt="2026-08-03T17:24:37.609" v="594"/>
          <ac:picMkLst>
            <pc:docMk/>
            <pc:sldMk cId="959089098" sldId="349"/>
            <ac:picMk id="12" creationId="{9E8C8F8B-3968-662B-3CD7-52F1FF8DD01F}"/>
          </ac:picMkLst>
        </pc:picChg>
        <pc:picChg chg="mod">
          <ac:chgData name="Brudnak, Mark J CIV USARMY DEVCOM GVSC (USA)" userId="4faf8de4-d2bc-4094-8112-c5fce37ac4dd" providerId="ADAL" clId="{FF33C9AF-9A8F-40B5-9286-D4C4F9D45B2C}" dt="2026-08-03T17:24:37.609" v="594"/>
          <ac:picMkLst>
            <pc:docMk/>
            <pc:sldMk cId="959089098" sldId="349"/>
            <ac:picMk id="13" creationId="{4192DD6C-BB20-5413-C455-BD138A0D03B2}"/>
          </ac:picMkLst>
        </pc:picChg>
        <pc:picChg chg="mod">
          <ac:chgData name="Brudnak, Mark J CIV USARMY DEVCOM GVSC (USA)" userId="4faf8de4-d2bc-4094-8112-c5fce37ac4dd" providerId="ADAL" clId="{FF33C9AF-9A8F-40B5-9286-D4C4F9D45B2C}" dt="2026-08-03T17:24:37.609" v="594"/>
          <ac:picMkLst>
            <pc:docMk/>
            <pc:sldMk cId="959089098" sldId="349"/>
            <ac:picMk id="14" creationId="{F469DA41-E2FA-EE36-C4B6-50452C195727}"/>
          </ac:picMkLst>
        </pc:picChg>
      </pc:sldChg>
      <pc:sldChg chg="addSp delSp modSp add mod">
        <pc:chgData name="Brudnak, Mark J CIV USARMY DEVCOM GVSC (USA)" userId="4faf8de4-d2bc-4094-8112-c5fce37ac4dd" providerId="ADAL" clId="{FF33C9AF-9A8F-40B5-9286-D4C4F9D45B2C}" dt="2026-08-03T17:35:59.092" v="651" actId="22"/>
        <pc:sldMkLst>
          <pc:docMk/>
          <pc:sldMk cId="1940241114" sldId="350"/>
        </pc:sldMkLst>
        <pc:spChg chg="mod">
          <ac:chgData name="Brudnak, Mark J CIV USARMY DEVCOM GVSC (USA)" userId="4faf8de4-d2bc-4094-8112-c5fce37ac4dd" providerId="ADAL" clId="{FF33C9AF-9A8F-40B5-9286-D4C4F9D45B2C}" dt="2026-08-03T17:27:37.500" v="635" actId="113"/>
          <ac:spMkLst>
            <pc:docMk/>
            <pc:sldMk cId="1940241114" sldId="350"/>
            <ac:spMk id="2" creationId="{21B3077F-CCB3-197B-75CB-8350C424A2D6}"/>
          </ac:spMkLst>
        </pc:spChg>
        <pc:spChg chg="mod">
          <ac:chgData name="Brudnak, Mark J CIV USARMY DEVCOM GVSC (USA)" userId="4faf8de4-d2bc-4094-8112-c5fce37ac4dd" providerId="ADAL" clId="{FF33C9AF-9A8F-40B5-9286-D4C4F9D45B2C}" dt="2026-08-03T17:26:11.507" v="613" actId="20577"/>
          <ac:spMkLst>
            <pc:docMk/>
            <pc:sldMk cId="1940241114" sldId="350"/>
            <ac:spMk id="3" creationId="{DD18F7D5-AF9D-2251-54BD-E1BE5B8AA351}"/>
          </ac:spMkLst>
        </pc:spChg>
        <pc:picChg chg="add mod">
          <ac:chgData name="Brudnak, Mark J CIV USARMY DEVCOM GVSC (USA)" userId="4faf8de4-d2bc-4094-8112-c5fce37ac4dd" providerId="ADAL" clId="{FF33C9AF-9A8F-40B5-9286-D4C4F9D45B2C}" dt="2026-08-03T17:34:36.395" v="637" actId="1076"/>
          <ac:picMkLst>
            <pc:docMk/>
            <pc:sldMk cId="1940241114" sldId="350"/>
            <ac:picMk id="6" creationId="{DF33A9A0-ADFE-E0D2-CC16-3604AEE4BE4A}"/>
          </ac:picMkLst>
        </pc:picChg>
        <pc:picChg chg="add mod">
          <ac:chgData name="Brudnak, Mark J CIV USARMY DEVCOM GVSC (USA)" userId="4faf8de4-d2bc-4094-8112-c5fce37ac4dd" providerId="ADAL" clId="{FF33C9AF-9A8F-40B5-9286-D4C4F9D45B2C}" dt="2026-08-03T17:34:36.395" v="637" actId="1076"/>
          <ac:picMkLst>
            <pc:docMk/>
            <pc:sldMk cId="1940241114" sldId="350"/>
            <ac:picMk id="9" creationId="{4E575DD0-973C-7494-60A2-C2647C442D70}"/>
          </ac:picMkLst>
        </pc:picChg>
        <pc:picChg chg="add">
          <ac:chgData name="Brudnak, Mark J CIV USARMY DEVCOM GVSC (USA)" userId="4faf8de4-d2bc-4094-8112-c5fce37ac4dd" providerId="ADAL" clId="{FF33C9AF-9A8F-40B5-9286-D4C4F9D45B2C}" dt="2026-08-03T17:35:38.235" v="649" actId="22"/>
          <ac:picMkLst>
            <pc:docMk/>
            <pc:sldMk cId="1940241114" sldId="350"/>
            <ac:picMk id="16" creationId="{ED5504B9-FF3D-C045-4D4B-4CC28BFAFF68}"/>
          </ac:picMkLst>
        </pc:picChg>
      </pc:sldChg>
      <pc:sldChg chg="addSp delSp modSp add mod">
        <pc:chgData name="Brudnak, Mark J CIV USARMY DEVCOM GVSC (USA)" userId="4faf8de4-d2bc-4094-8112-c5fce37ac4dd" providerId="ADAL" clId="{FF33C9AF-9A8F-40B5-9286-D4C4F9D45B2C}" dt="2026-08-03T17:40:04.203" v="694" actId="1076"/>
        <pc:sldMkLst>
          <pc:docMk/>
          <pc:sldMk cId="3195339161" sldId="351"/>
        </pc:sldMkLst>
        <pc:spChg chg="mod">
          <ac:chgData name="Brudnak, Mark J CIV USARMY DEVCOM GVSC (USA)" userId="4faf8de4-d2bc-4094-8112-c5fce37ac4dd" providerId="ADAL" clId="{FF33C9AF-9A8F-40B5-9286-D4C4F9D45B2C}" dt="2026-08-03T17:37:19.957" v="671" actId="113"/>
          <ac:spMkLst>
            <pc:docMk/>
            <pc:sldMk cId="3195339161" sldId="351"/>
            <ac:spMk id="2" creationId="{21B3077F-CCB3-197B-75CB-8350C424A2D6}"/>
          </ac:spMkLst>
        </pc:spChg>
        <pc:spChg chg="mod">
          <ac:chgData name="Brudnak, Mark J CIV USARMY DEVCOM GVSC (USA)" userId="4faf8de4-d2bc-4094-8112-c5fce37ac4dd" providerId="ADAL" clId="{FF33C9AF-9A8F-40B5-9286-D4C4F9D45B2C}" dt="2026-08-03T17:36:12.250" v="653" actId="20577"/>
          <ac:spMkLst>
            <pc:docMk/>
            <pc:sldMk cId="3195339161" sldId="351"/>
            <ac:spMk id="3" creationId="{DD18F7D5-AF9D-2251-54BD-E1BE5B8AA351}"/>
          </ac:spMkLst>
        </pc:spChg>
        <pc:grpChg chg="add mod">
          <ac:chgData name="Brudnak, Mark J CIV USARMY DEVCOM GVSC (USA)" userId="4faf8de4-d2bc-4094-8112-c5fce37ac4dd" providerId="ADAL" clId="{FF33C9AF-9A8F-40B5-9286-D4C4F9D45B2C}" dt="2026-08-03T17:39:23.551" v="686" actId="1076"/>
          <ac:grpSpMkLst>
            <pc:docMk/>
            <pc:sldMk cId="3195339161" sldId="351"/>
            <ac:grpSpMk id="12" creationId="{EFB7B025-61D4-2864-8660-A11FE0F06ECC}"/>
          </ac:grpSpMkLst>
        </pc:grpChg>
        <pc:picChg chg="add mod">
          <ac:chgData name="Brudnak, Mark J CIV USARMY DEVCOM GVSC (USA)" userId="4faf8de4-d2bc-4094-8112-c5fce37ac4dd" providerId="ADAL" clId="{FF33C9AF-9A8F-40B5-9286-D4C4F9D45B2C}" dt="2026-08-03T17:39:22.024" v="685" actId="1076"/>
          <ac:picMkLst>
            <pc:docMk/>
            <pc:sldMk cId="3195339161" sldId="351"/>
            <ac:picMk id="5" creationId="{E3EC325D-41B9-B4BB-1BA0-284D87911340}"/>
          </ac:picMkLst>
        </pc:picChg>
        <pc:picChg chg="add mod">
          <ac:chgData name="Brudnak, Mark J CIV USARMY DEVCOM GVSC (USA)" userId="4faf8de4-d2bc-4094-8112-c5fce37ac4dd" providerId="ADAL" clId="{FF33C9AF-9A8F-40B5-9286-D4C4F9D45B2C}" dt="2026-08-03T17:38:36.529" v="679" actId="164"/>
          <ac:picMkLst>
            <pc:docMk/>
            <pc:sldMk cId="3195339161" sldId="351"/>
            <ac:picMk id="8" creationId="{C4386AE3-253A-9C3A-936D-836C07B2DA44}"/>
          </ac:picMkLst>
        </pc:picChg>
        <pc:picChg chg="add mod">
          <ac:chgData name="Brudnak, Mark J CIV USARMY DEVCOM GVSC (USA)" userId="4faf8de4-d2bc-4094-8112-c5fce37ac4dd" providerId="ADAL" clId="{FF33C9AF-9A8F-40B5-9286-D4C4F9D45B2C}" dt="2026-08-03T17:38:36.529" v="679" actId="164"/>
          <ac:picMkLst>
            <pc:docMk/>
            <pc:sldMk cId="3195339161" sldId="351"/>
            <ac:picMk id="11" creationId="{7D7105C5-1445-146E-E0A9-127F10FAD1D3}"/>
          </ac:picMkLst>
        </pc:picChg>
        <pc:picChg chg="add mod">
          <ac:chgData name="Brudnak, Mark J CIV USARMY DEVCOM GVSC (USA)" userId="4faf8de4-d2bc-4094-8112-c5fce37ac4dd" providerId="ADAL" clId="{FF33C9AF-9A8F-40B5-9286-D4C4F9D45B2C}" dt="2026-08-03T17:40:04.203" v="694" actId="1076"/>
          <ac:picMkLst>
            <pc:docMk/>
            <pc:sldMk cId="3195339161" sldId="351"/>
            <ac:picMk id="14" creationId="{CD0ADDFC-E639-8497-14DB-16B4FF60D5EB}"/>
          </ac:picMkLst>
        </pc:picChg>
        <pc:picChg chg="add mod">
          <ac:chgData name="Brudnak, Mark J CIV USARMY DEVCOM GVSC (USA)" userId="4faf8de4-d2bc-4094-8112-c5fce37ac4dd" providerId="ADAL" clId="{FF33C9AF-9A8F-40B5-9286-D4C4F9D45B2C}" dt="2026-08-03T17:39:54.121" v="692" actId="14100"/>
          <ac:picMkLst>
            <pc:docMk/>
            <pc:sldMk cId="3195339161" sldId="351"/>
            <ac:picMk id="17" creationId="{57DC0F54-8ADC-6BE5-C77A-94AA37C896F1}"/>
          </ac:picMkLst>
        </pc:picChg>
      </pc:sldChg>
      <pc:sldChg chg="addSp delSp modSp add mod">
        <pc:chgData name="Brudnak, Mark J CIV USARMY DEVCOM GVSC (USA)" userId="4faf8de4-d2bc-4094-8112-c5fce37ac4dd" providerId="ADAL" clId="{FF33C9AF-9A8F-40B5-9286-D4C4F9D45B2C}" dt="2026-08-03T17:43:54.382" v="731" actId="1076"/>
        <pc:sldMkLst>
          <pc:docMk/>
          <pc:sldMk cId="2366270418" sldId="352"/>
        </pc:sldMkLst>
        <pc:spChg chg="mod">
          <ac:chgData name="Brudnak, Mark J CIV USARMY DEVCOM GVSC (USA)" userId="4faf8de4-d2bc-4094-8112-c5fce37ac4dd" providerId="ADAL" clId="{FF33C9AF-9A8F-40B5-9286-D4C4F9D45B2C}" dt="2026-08-03T17:41:43.860" v="716" actId="113"/>
          <ac:spMkLst>
            <pc:docMk/>
            <pc:sldMk cId="2366270418" sldId="352"/>
            <ac:spMk id="2" creationId="{21B3077F-CCB3-197B-75CB-8350C424A2D6}"/>
          </ac:spMkLst>
        </pc:spChg>
        <pc:spChg chg="mod">
          <ac:chgData name="Brudnak, Mark J CIV USARMY DEVCOM GVSC (USA)" userId="4faf8de4-d2bc-4094-8112-c5fce37ac4dd" providerId="ADAL" clId="{FF33C9AF-9A8F-40B5-9286-D4C4F9D45B2C}" dt="2026-08-03T17:40:18.739" v="696" actId="20577"/>
          <ac:spMkLst>
            <pc:docMk/>
            <pc:sldMk cId="2366270418" sldId="352"/>
            <ac:spMk id="3" creationId="{DD18F7D5-AF9D-2251-54BD-E1BE5B8AA351}"/>
          </ac:spMkLst>
        </pc:spChg>
        <pc:grpChg chg="add mod">
          <ac:chgData name="Brudnak, Mark J CIV USARMY DEVCOM GVSC (USA)" userId="4faf8de4-d2bc-4094-8112-c5fce37ac4dd" providerId="ADAL" clId="{FF33C9AF-9A8F-40B5-9286-D4C4F9D45B2C}" dt="2026-08-03T17:42:26.148" v="719" actId="1076"/>
          <ac:grpSpMkLst>
            <pc:docMk/>
            <pc:sldMk cId="2366270418" sldId="352"/>
            <ac:grpSpMk id="4" creationId="{C924ADCF-CF86-E08E-5953-C707B53A943E}"/>
          </ac:grpSpMkLst>
        </pc:grpChg>
        <pc:picChg chg="mod">
          <ac:chgData name="Brudnak, Mark J CIV USARMY DEVCOM GVSC (USA)" userId="4faf8de4-d2bc-4094-8112-c5fce37ac4dd" providerId="ADAL" clId="{FF33C9AF-9A8F-40B5-9286-D4C4F9D45B2C}" dt="2026-08-03T17:42:14.465" v="717"/>
          <ac:picMkLst>
            <pc:docMk/>
            <pc:sldMk cId="2366270418" sldId="352"/>
            <ac:picMk id="6" creationId="{2CECA794-546B-73AA-CDAC-A1AED590D4FF}"/>
          </ac:picMkLst>
        </pc:picChg>
        <pc:picChg chg="mod">
          <ac:chgData name="Brudnak, Mark J CIV USARMY DEVCOM GVSC (USA)" userId="4faf8de4-d2bc-4094-8112-c5fce37ac4dd" providerId="ADAL" clId="{FF33C9AF-9A8F-40B5-9286-D4C4F9D45B2C}" dt="2026-08-03T17:42:14.465" v="717"/>
          <ac:picMkLst>
            <pc:docMk/>
            <pc:sldMk cId="2366270418" sldId="352"/>
            <ac:picMk id="7" creationId="{E5A496CC-BBD2-2B33-F266-64FC688F8E3F}"/>
          </ac:picMkLst>
        </pc:picChg>
        <pc:picChg chg="mod">
          <ac:chgData name="Brudnak, Mark J CIV USARMY DEVCOM GVSC (USA)" userId="4faf8de4-d2bc-4094-8112-c5fce37ac4dd" providerId="ADAL" clId="{FF33C9AF-9A8F-40B5-9286-D4C4F9D45B2C}" dt="2026-08-03T17:42:14.465" v="717"/>
          <ac:picMkLst>
            <pc:docMk/>
            <pc:sldMk cId="2366270418" sldId="352"/>
            <ac:picMk id="9" creationId="{C064B665-4A01-D157-D305-1A6EEADBD75E}"/>
          </ac:picMkLst>
        </pc:picChg>
        <pc:picChg chg="add mod">
          <ac:chgData name="Brudnak, Mark J CIV USARMY DEVCOM GVSC (USA)" userId="4faf8de4-d2bc-4094-8112-c5fce37ac4dd" providerId="ADAL" clId="{FF33C9AF-9A8F-40B5-9286-D4C4F9D45B2C}" dt="2026-08-03T17:43:54.382" v="731" actId="1076"/>
          <ac:picMkLst>
            <pc:docMk/>
            <pc:sldMk cId="2366270418" sldId="352"/>
            <ac:picMk id="13" creationId="{40EB029F-FDB1-DD10-F836-C734489620AE}"/>
          </ac:picMkLst>
        </pc:picChg>
        <pc:picChg chg="add mod">
          <ac:chgData name="Brudnak, Mark J CIV USARMY DEVCOM GVSC (USA)" userId="4faf8de4-d2bc-4094-8112-c5fce37ac4dd" providerId="ADAL" clId="{FF33C9AF-9A8F-40B5-9286-D4C4F9D45B2C}" dt="2026-08-03T17:43:54.382" v="731" actId="1076"/>
          <ac:picMkLst>
            <pc:docMk/>
            <pc:sldMk cId="2366270418" sldId="352"/>
            <ac:picMk id="16" creationId="{16A77DBA-ADB4-0943-6029-D7680E5CBDC0}"/>
          </ac:picMkLst>
        </pc:picChg>
      </pc:sldChg>
      <pc:sldChg chg="addSp delSp modSp add mod">
        <pc:chgData name="Brudnak, Mark J CIV USARMY DEVCOM GVSC (USA)" userId="4faf8de4-d2bc-4094-8112-c5fce37ac4dd" providerId="ADAL" clId="{FF33C9AF-9A8F-40B5-9286-D4C4F9D45B2C}" dt="2026-08-10T20:05:10.354" v="1571" actId="1076"/>
        <pc:sldMkLst>
          <pc:docMk/>
          <pc:sldMk cId="641568256" sldId="353"/>
        </pc:sldMkLst>
        <pc:spChg chg="mod">
          <ac:chgData name="Brudnak, Mark J CIV USARMY DEVCOM GVSC (USA)" userId="4faf8de4-d2bc-4094-8112-c5fce37ac4dd" providerId="ADAL" clId="{FF33C9AF-9A8F-40B5-9286-D4C4F9D45B2C}" dt="2026-08-03T17:48:01.669" v="768" actId="20577"/>
          <ac:spMkLst>
            <pc:docMk/>
            <pc:sldMk cId="641568256" sldId="353"/>
            <ac:spMk id="2" creationId="{21B3077F-CCB3-197B-75CB-8350C424A2D6}"/>
          </ac:spMkLst>
        </pc:spChg>
        <pc:spChg chg="mod">
          <ac:chgData name="Brudnak, Mark J CIV USARMY DEVCOM GVSC (USA)" userId="4faf8de4-d2bc-4094-8112-c5fce37ac4dd" providerId="ADAL" clId="{FF33C9AF-9A8F-40B5-9286-D4C4F9D45B2C}" dt="2026-08-03T17:44:23.984" v="735" actId="20577"/>
          <ac:spMkLst>
            <pc:docMk/>
            <pc:sldMk cId="641568256" sldId="353"/>
            <ac:spMk id="3" creationId="{DD18F7D5-AF9D-2251-54BD-E1BE5B8AA351}"/>
          </ac:spMkLst>
        </pc:spChg>
        <pc:spChg chg="add mod">
          <ac:chgData name="Brudnak, Mark J CIV USARMY DEVCOM GVSC (USA)" userId="4faf8de4-d2bc-4094-8112-c5fce37ac4dd" providerId="ADAL" clId="{FF33C9AF-9A8F-40B5-9286-D4C4F9D45B2C}" dt="2026-08-10T20:05:10.354" v="1571" actId="1076"/>
          <ac:spMkLst>
            <pc:docMk/>
            <pc:sldMk cId="641568256" sldId="353"/>
            <ac:spMk id="5" creationId="{BEA17DD1-0F05-2D79-8EED-7883F8B04900}"/>
          </ac:spMkLst>
        </pc:spChg>
        <pc:picChg chg="add mod">
          <ac:chgData name="Brudnak, Mark J CIV USARMY DEVCOM GVSC (USA)" userId="4faf8de4-d2bc-4094-8112-c5fce37ac4dd" providerId="ADAL" clId="{FF33C9AF-9A8F-40B5-9286-D4C4F9D45B2C}" dt="2026-08-10T20:05:03.309" v="1570" actId="1076"/>
          <ac:picMkLst>
            <pc:docMk/>
            <pc:sldMk cId="641568256" sldId="353"/>
            <ac:picMk id="7" creationId="{2F124251-B84C-0134-9FFF-84F7295AD388}"/>
          </ac:picMkLst>
        </pc:picChg>
        <pc:picChg chg="add mod">
          <ac:chgData name="Brudnak, Mark J CIV USARMY DEVCOM GVSC (USA)" userId="4faf8de4-d2bc-4094-8112-c5fce37ac4dd" providerId="ADAL" clId="{FF33C9AF-9A8F-40B5-9286-D4C4F9D45B2C}" dt="2026-08-10T20:01:02.990" v="1562" actId="1076"/>
          <ac:picMkLst>
            <pc:docMk/>
            <pc:sldMk cId="641568256" sldId="353"/>
            <ac:picMk id="8" creationId="{B0CD78DE-6180-8985-A996-FF2B155DC05A}"/>
          </ac:picMkLst>
        </pc:picChg>
      </pc:sldChg>
      <pc:sldChg chg="addSp delSp modSp add mod">
        <pc:chgData name="Brudnak, Mark J CIV USARMY DEVCOM GVSC (USA)" userId="4faf8de4-d2bc-4094-8112-c5fce37ac4dd" providerId="ADAL" clId="{FF33C9AF-9A8F-40B5-9286-D4C4F9D45B2C}" dt="2026-08-03T18:20:54.762" v="815" actId="1076"/>
        <pc:sldMkLst>
          <pc:docMk/>
          <pc:sldMk cId="147023311" sldId="354"/>
        </pc:sldMkLst>
        <pc:spChg chg="mod">
          <ac:chgData name="Brudnak, Mark J CIV USARMY DEVCOM GVSC (USA)" userId="4faf8de4-d2bc-4094-8112-c5fce37ac4dd" providerId="ADAL" clId="{FF33C9AF-9A8F-40B5-9286-D4C4F9D45B2C}" dt="2026-08-03T18:17:26.970" v="797" actId="179"/>
          <ac:spMkLst>
            <pc:docMk/>
            <pc:sldMk cId="147023311" sldId="354"/>
            <ac:spMk id="2" creationId="{875ED418-1D0F-7FCD-74DC-09DDAFF557B9}"/>
          </ac:spMkLst>
        </pc:spChg>
        <pc:spChg chg="mod">
          <ac:chgData name="Brudnak, Mark J CIV USARMY DEVCOM GVSC (USA)" userId="4faf8de4-d2bc-4094-8112-c5fce37ac4dd" providerId="ADAL" clId="{FF33C9AF-9A8F-40B5-9286-D4C4F9D45B2C}" dt="2026-08-03T18:16:19.289" v="781" actId="20577"/>
          <ac:spMkLst>
            <pc:docMk/>
            <pc:sldMk cId="147023311" sldId="354"/>
            <ac:spMk id="3" creationId="{20EB4BCE-856B-A091-13D7-961681E3ADCA}"/>
          </ac:spMkLst>
        </pc:spChg>
        <pc:picChg chg="add mod">
          <ac:chgData name="Brudnak, Mark J CIV USARMY DEVCOM GVSC (USA)" userId="4faf8de4-d2bc-4094-8112-c5fce37ac4dd" providerId="ADAL" clId="{FF33C9AF-9A8F-40B5-9286-D4C4F9D45B2C}" dt="2026-08-03T18:20:54.762" v="815" actId="1076"/>
          <ac:picMkLst>
            <pc:docMk/>
            <pc:sldMk cId="147023311" sldId="354"/>
            <ac:picMk id="7" creationId="{CCD9C07E-64CB-EF7F-CA58-14D4552E88E3}"/>
          </ac:picMkLst>
        </pc:picChg>
        <pc:picChg chg="add mod">
          <ac:chgData name="Brudnak, Mark J CIV USARMY DEVCOM GVSC (USA)" userId="4faf8de4-d2bc-4094-8112-c5fce37ac4dd" providerId="ADAL" clId="{FF33C9AF-9A8F-40B5-9286-D4C4F9D45B2C}" dt="2026-08-03T18:20:40.017" v="809" actId="1076"/>
          <ac:picMkLst>
            <pc:docMk/>
            <pc:sldMk cId="147023311" sldId="354"/>
            <ac:picMk id="10" creationId="{C0030512-F777-C335-5712-4E034562FC93}"/>
          </ac:picMkLst>
        </pc:picChg>
        <pc:picChg chg="add mod">
          <ac:chgData name="Brudnak, Mark J CIV USARMY DEVCOM GVSC (USA)" userId="4faf8de4-d2bc-4094-8112-c5fce37ac4dd" providerId="ADAL" clId="{FF33C9AF-9A8F-40B5-9286-D4C4F9D45B2C}" dt="2026-08-03T18:20:47.227" v="812" actId="208"/>
          <ac:picMkLst>
            <pc:docMk/>
            <pc:sldMk cId="147023311" sldId="354"/>
            <ac:picMk id="12" creationId="{8D5A2047-41BF-F248-AB47-7F0239775E4D}"/>
          </ac:picMkLst>
        </pc:picChg>
      </pc:sldChg>
      <pc:sldChg chg="addSp delSp modSp add mod">
        <pc:chgData name="Brudnak, Mark J CIV USARMY DEVCOM GVSC (USA)" userId="4faf8de4-d2bc-4094-8112-c5fce37ac4dd" providerId="ADAL" clId="{FF33C9AF-9A8F-40B5-9286-D4C4F9D45B2C}" dt="2026-08-03T19:01:35.453" v="1216" actId="14100"/>
        <pc:sldMkLst>
          <pc:docMk/>
          <pc:sldMk cId="1486697142" sldId="355"/>
        </pc:sldMkLst>
        <pc:spChg chg="mod">
          <ac:chgData name="Brudnak, Mark J CIV USARMY DEVCOM GVSC (USA)" userId="4faf8de4-d2bc-4094-8112-c5fce37ac4dd" providerId="ADAL" clId="{FF33C9AF-9A8F-40B5-9286-D4C4F9D45B2C}" dt="2026-08-03T19:01:35.453" v="1216" actId="14100"/>
          <ac:spMkLst>
            <pc:docMk/>
            <pc:sldMk cId="1486697142" sldId="355"/>
            <ac:spMk id="2" creationId="{875ED418-1D0F-7FCD-74DC-09DDAFF557B9}"/>
          </ac:spMkLst>
        </pc:spChg>
        <pc:spChg chg="mod">
          <ac:chgData name="Brudnak, Mark J CIV USARMY DEVCOM GVSC (USA)" userId="4faf8de4-d2bc-4094-8112-c5fce37ac4dd" providerId="ADAL" clId="{FF33C9AF-9A8F-40B5-9286-D4C4F9D45B2C}" dt="2026-08-03T18:21:12.338" v="821" actId="20577"/>
          <ac:spMkLst>
            <pc:docMk/>
            <pc:sldMk cId="1486697142" sldId="355"/>
            <ac:spMk id="3" creationId="{20EB4BCE-856B-A091-13D7-961681E3ADCA}"/>
          </ac:spMkLst>
        </pc:spChg>
        <pc:picChg chg="add mod">
          <ac:chgData name="Brudnak, Mark J CIV USARMY DEVCOM GVSC (USA)" userId="4faf8de4-d2bc-4094-8112-c5fce37ac4dd" providerId="ADAL" clId="{FF33C9AF-9A8F-40B5-9286-D4C4F9D45B2C}" dt="2026-08-03T18:23:58.186" v="849" actId="208"/>
          <ac:picMkLst>
            <pc:docMk/>
            <pc:sldMk cId="1486697142" sldId="355"/>
            <ac:picMk id="6" creationId="{534F822E-C1EB-6D52-098F-20EE157E3D90}"/>
          </ac:picMkLst>
        </pc:picChg>
        <pc:picChg chg="add mod">
          <ac:chgData name="Brudnak, Mark J CIV USARMY DEVCOM GVSC (USA)" userId="4faf8de4-d2bc-4094-8112-c5fce37ac4dd" providerId="ADAL" clId="{FF33C9AF-9A8F-40B5-9286-D4C4F9D45B2C}" dt="2026-08-03T18:25:29.169" v="869" actId="1076"/>
          <ac:picMkLst>
            <pc:docMk/>
            <pc:sldMk cId="1486697142" sldId="355"/>
            <ac:picMk id="13" creationId="{B8FD0AD4-0045-EFCF-42F7-2CD2650E5405}"/>
          </ac:picMkLst>
        </pc:picChg>
        <pc:picChg chg="add mod">
          <ac:chgData name="Brudnak, Mark J CIV USARMY DEVCOM GVSC (USA)" userId="4faf8de4-d2bc-4094-8112-c5fce37ac4dd" providerId="ADAL" clId="{FF33C9AF-9A8F-40B5-9286-D4C4F9D45B2C}" dt="2026-08-03T18:25:28.387" v="868" actId="1076"/>
          <ac:picMkLst>
            <pc:docMk/>
            <pc:sldMk cId="1486697142" sldId="355"/>
            <ac:picMk id="15" creationId="{0DA6E325-0FAD-27B7-184F-BE7BAE7FB0BE}"/>
          </ac:picMkLst>
        </pc:picChg>
      </pc:sldChg>
      <pc:sldChg chg="addSp delSp modSp add mod">
        <pc:chgData name="Brudnak, Mark J CIV USARMY DEVCOM GVSC (USA)" userId="4faf8de4-d2bc-4094-8112-c5fce37ac4dd" providerId="ADAL" clId="{FF33C9AF-9A8F-40B5-9286-D4C4F9D45B2C}" dt="2026-08-03T20:06:45.035" v="1237" actId="14100"/>
        <pc:sldMkLst>
          <pc:docMk/>
          <pc:sldMk cId="2778188253" sldId="356"/>
        </pc:sldMkLst>
        <pc:spChg chg="mod">
          <ac:chgData name="Brudnak, Mark J CIV USARMY DEVCOM GVSC (USA)" userId="4faf8de4-d2bc-4094-8112-c5fce37ac4dd" providerId="ADAL" clId="{FF33C9AF-9A8F-40B5-9286-D4C4F9D45B2C}" dt="2026-08-03T20:06:45.035" v="1237" actId="14100"/>
          <ac:spMkLst>
            <pc:docMk/>
            <pc:sldMk cId="2778188253" sldId="356"/>
            <ac:spMk id="2" creationId="{F374960D-4330-CDAE-0211-6337A8ACBDF1}"/>
          </ac:spMkLst>
        </pc:spChg>
        <pc:spChg chg="mod">
          <ac:chgData name="Brudnak, Mark J CIV USARMY DEVCOM GVSC (USA)" userId="4faf8de4-d2bc-4094-8112-c5fce37ac4dd" providerId="ADAL" clId="{FF33C9AF-9A8F-40B5-9286-D4C4F9D45B2C}" dt="2026-08-03T18:26:22.587" v="879" actId="20577"/>
          <ac:spMkLst>
            <pc:docMk/>
            <pc:sldMk cId="2778188253" sldId="356"/>
            <ac:spMk id="3" creationId="{1FAE781D-7831-6A09-5295-028BAB120F0E}"/>
          </ac:spMkLst>
        </pc:spChg>
        <pc:grpChg chg="add mod">
          <ac:chgData name="Brudnak, Mark J CIV USARMY DEVCOM GVSC (USA)" userId="4faf8de4-d2bc-4094-8112-c5fce37ac4dd" providerId="ADAL" clId="{FF33C9AF-9A8F-40B5-9286-D4C4F9D45B2C}" dt="2026-08-03T18:28:29.362" v="897" actId="1076"/>
          <ac:grpSpMkLst>
            <pc:docMk/>
            <pc:sldMk cId="2778188253" sldId="356"/>
            <ac:grpSpMk id="8" creationId="{E33CC65F-214B-BEC4-E00B-1B38F7A6171B}"/>
          </ac:grpSpMkLst>
        </pc:grpChg>
        <pc:picChg chg="add mod">
          <ac:chgData name="Brudnak, Mark J CIV USARMY DEVCOM GVSC (USA)" userId="4faf8de4-d2bc-4094-8112-c5fce37ac4dd" providerId="ADAL" clId="{FF33C9AF-9A8F-40B5-9286-D4C4F9D45B2C}" dt="2026-08-03T18:28:27.949" v="896" actId="14100"/>
          <ac:picMkLst>
            <pc:docMk/>
            <pc:sldMk cId="2778188253" sldId="356"/>
            <ac:picMk id="7" creationId="{80F86797-4892-451B-A36E-FD6F012D41A0}"/>
          </ac:picMkLst>
        </pc:picChg>
        <pc:picChg chg="mod">
          <ac:chgData name="Brudnak, Mark J CIV USARMY DEVCOM GVSC (USA)" userId="4faf8de4-d2bc-4094-8112-c5fce37ac4dd" providerId="ADAL" clId="{FF33C9AF-9A8F-40B5-9286-D4C4F9D45B2C}" dt="2026-08-03T18:28:33.786" v="899" actId="14100"/>
          <ac:picMkLst>
            <pc:docMk/>
            <pc:sldMk cId="2778188253" sldId="356"/>
            <ac:picMk id="9" creationId="{1F081D64-7508-C32F-441B-B1CCA8DD00BF}"/>
          </ac:picMkLst>
        </pc:picChg>
        <pc:picChg chg="mod">
          <ac:chgData name="Brudnak, Mark J CIV USARMY DEVCOM GVSC (USA)" userId="4faf8de4-d2bc-4094-8112-c5fce37ac4dd" providerId="ADAL" clId="{FF33C9AF-9A8F-40B5-9286-D4C4F9D45B2C}" dt="2026-08-03T18:28:21.991" v="895"/>
          <ac:picMkLst>
            <pc:docMk/>
            <pc:sldMk cId="2778188253" sldId="356"/>
            <ac:picMk id="10" creationId="{8CC3450B-3F5C-8762-0AF8-7A3BE4E79B77}"/>
          </ac:picMkLst>
        </pc:picChg>
      </pc:sldChg>
      <pc:sldChg chg="addSp delSp modSp add mod">
        <pc:chgData name="Brudnak, Mark J CIV USARMY DEVCOM GVSC (USA)" userId="4faf8de4-d2bc-4094-8112-c5fce37ac4dd" providerId="ADAL" clId="{FF33C9AF-9A8F-40B5-9286-D4C4F9D45B2C}" dt="2026-08-03T18:33:50.290" v="964" actId="1076"/>
        <pc:sldMkLst>
          <pc:docMk/>
          <pc:sldMk cId="4284013149" sldId="357"/>
        </pc:sldMkLst>
        <pc:spChg chg="mod">
          <ac:chgData name="Brudnak, Mark J CIV USARMY DEVCOM GVSC (USA)" userId="4faf8de4-d2bc-4094-8112-c5fce37ac4dd" providerId="ADAL" clId="{FF33C9AF-9A8F-40B5-9286-D4C4F9D45B2C}" dt="2026-08-03T18:30:58.333" v="934" actId="113"/>
          <ac:spMkLst>
            <pc:docMk/>
            <pc:sldMk cId="4284013149" sldId="357"/>
            <ac:spMk id="2" creationId="{BFD457BD-754B-C507-630E-60000C60C413}"/>
          </ac:spMkLst>
        </pc:spChg>
        <pc:spChg chg="mod">
          <ac:chgData name="Brudnak, Mark J CIV USARMY DEVCOM GVSC (USA)" userId="4faf8de4-d2bc-4094-8112-c5fce37ac4dd" providerId="ADAL" clId="{FF33C9AF-9A8F-40B5-9286-D4C4F9D45B2C}" dt="2026-08-03T18:29:03.489" v="904" actId="20577"/>
          <ac:spMkLst>
            <pc:docMk/>
            <pc:sldMk cId="4284013149" sldId="357"/>
            <ac:spMk id="3" creationId="{A3423F3B-C7FA-C033-8C5A-DEFA9EF84AD2}"/>
          </ac:spMkLst>
        </pc:spChg>
        <pc:picChg chg="add mod">
          <ac:chgData name="Brudnak, Mark J CIV USARMY DEVCOM GVSC (USA)" userId="4faf8de4-d2bc-4094-8112-c5fce37ac4dd" providerId="ADAL" clId="{FF33C9AF-9A8F-40B5-9286-D4C4F9D45B2C}" dt="2026-08-03T18:32:00.818" v="938" actId="1076"/>
          <ac:picMkLst>
            <pc:docMk/>
            <pc:sldMk cId="4284013149" sldId="357"/>
            <ac:picMk id="6" creationId="{194F204E-9037-B99D-5EBC-A0C50A87E1ED}"/>
          </ac:picMkLst>
        </pc:picChg>
        <pc:picChg chg="add mod">
          <ac:chgData name="Brudnak, Mark J CIV USARMY DEVCOM GVSC (USA)" userId="4faf8de4-d2bc-4094-8112-c5fce37ac4dd" providerId="ADAL" clId="{FF33C9AF-9A8F-40B5-9286-D4C4F9D45B2C}" dt="2026-08-03T18:32:11.883" v="940" actId="1076"/>
          <ac:picMkLst>
            <pc:docMk/>
            <pc:sldMk cId="4284013149" sldId="357"/>
            <ac:picMk id="12" creationId="{9EA8651B-32E2-FDC7-D361-E942FED03BFD}"/>
          </ac:picMkLst>
        </pc:picChg>
        <pc:picChg chg="add mod">
          <ac:chgData name="Brudnak, Mark J CIV USARMY DEVCOM GVSC (USA)" userId="4faf8de4-d2bc-4094-8112-c5fce37ac4dd" providerId="ADAL" clId="{FF33C9AF-9A8F-40B5-9286-D4C4F9D45B2C}" dt="2026-08-03T18:32:51.426" v="950" actId="1076"/>
          <ac:picMkLst>
            <pc:docMk/>
            <pc:sldMk cId="4284013149" sldId="357"/>
            <ac:picMk id="16" creationId="{1EA76967-A75F-39F1-D84E-0B167CE28C8D}"/>
          </ac:picMkLst>
        </pc:picChg>
        <pc:picChg chg="add mod">
          <ac:chgData name="Brudnak, Mark J CIV USARMY DEVCOM GVSC (USA)" userId="4faf8de4-d2bc-4094-8112-c5fce37ac4dd" providerId="ADAL" clId="{FF33C9AF-9A8F-40B5-9286-D4C4F9D45B2C}" dt="2026-08-03T18:33:17.610" v="955" actId="1076"/>
          <ac:picMkLst>
            <pc:docMk/>
            <pc:sldMk cId="4284013149" sldId="357"/>
            <ac:picMk id="18" creationId="{E7AC79B2-CDB4-79EC-B0F8-D8A67E65E9C2}"/>
          </ac:picMkLst>
        </pc:picChg>
        <pc:picChg chg="add mod">
          <ac:chgData name="Brudnak, Mark J CIV USARMY DEVCOM GVSC (USA)" userId="4faf8de4-d2bc-4094-8112-c5fce37ac4dd" providerId="ADAL" clId="{FF33C9AF-9A8F-40B5-9286-D4C4F9D45B2C}" dt="2026-08-03T18:33:36.226" v="959" actId="14100"/>
          <ac:picMkLst>
            <pc:docMk/>
            <pc:sldMk cId="4284013149" sldId="357"/>
            <ac:picMk id="20" creationId="{50F8EEC1-3876-D7CD-1A22-594988B834AA}"/>
          </ac:picMkLst>
        </pc:picChg>
        <pc:picChg chg="add mod">
          <ac:chgData name="Brudnak, Mark J CIV USARMY DEVCOM GVSC (USA)" userId="4faf8de4-d2bc-4094-8112-c5fce37ac4dd" providerId="ADAL" clId="{FF33C9AF-9A8F-40B5-9286-D4C4F9D45B2C}" dt="2026-08-03T18:33:50.290" v="964" actId="1076"/>
          <ac:picMkLst>
            <pc:docMk/>
            <pc:sldMk cId="4284013149" sldId="357"/>
            <ac:picMk id="22" creationId="{720F6BBF-89DC-69A6-BDED-15CAC7B37C88}"/>
          </ac:picMkLst>
        </pc:picChg>
      </pc:sldChg>
      <pc:sldChg chg="addSp delSp modSp add mod">
        <pc:chgData name="Brudnak, Mark J CIV USARMY DEVCOM GVSC (USA)" userId="4faf8de4-d2bc-4094-8112-c5fce37ac4dd" providerId="ADAL" clId="{FF33C9AF-9A8F-40B5-9286-D4C4F9D45B2C}" dt="2026-08-03T18:38:53.695" v="996" actId="208"/>
        <pc:sldMkLst>
          <pc:docMk/>
          <pc:sldMk cId="1679166366" sldId="358"/>
        </pc:sldMkLst>
        <pc:spChg chg="mod">
          <ac:chgData name="Brudnak, Mark J CIV USARMY DEVCOM GVSC (USA)" userId="4faf8de4-d2bc-4094-8112-c5fce37ac4dd" providerId="ADAL" clId="{FF33C9AF-9A8F-40B5-9286-D4C4F9D45B2C}" dt="2026-08-03T18:35:39.566" v="988" actId="113"/>
          <ac:spMkLst>
            <pc:docMk/>
            <pc:sldMk cId="1679166366" sldId="358"/>
            <ac:spMk id="2" creationId="{85C3F354-F08E-B030-9C43-CBB3D0B5D255}"/>
          </ac:spMkLst>
        </pc:spChg>
        <pc:spChg chg="mod">
          <ac:chgData name="Brudnak, Mark J CIV USARMY DEVCOM GVSC (USA)" userId="4faf8de4-d2bc-4094-8112-c5fce37ac4dd" providerId="ADAL" clId="{FF33C9AF-9A8F-40B5-9286-D4C4F9D45B2C}" dt="2026-08-03T18:34:35.978" v="974" actId="20577"/>
          <ac:spMkLst>
            <pc:docMk/>
            <pc:sldMk cId="1679166366" sldId="358"/>
            <ac:spMk id="3" creationId="{511622EF-3A3B-F145-412A-8A299DC28692}"/>
          </ac:spMkLst>
        </pc:spChg>
        <pc:picChg chg="add mod ord">
          <ac:chgData name="Brudnak, Mark J CIV USARMY DEVCOM GVSC (USA)" userId="4faf8de4-d2bc-4094-8112-c5fce37ac4dd" providerId="ADAL" clId="{FF33C9AF-9A8F-40B5-9286-D4C4F9D45B2C}" dt="2026-08-03T18:38:53.695" v="996" actId="208"/>
          <ac:picMkLst>
            <pc:docMk/>
            <pc:sldMk cId="1679166366" sldId="358"/>
            <ac:picMk id="7" creationId="{39DCC381-2B52-084B-8DAD-6E5E5584164C}"/>
          </ac:picMkLst>
        </pc:picChg>
        <pc:picChg chg="add mod">
          <ac:chgData name="Brudnak, Mark J CIV USARMY DEVCOM GVSC (USA)" userId="4faf8de4-d2bc-4094-8112-c5fce37ac4dd" providerId="ADAL" clId="{FF33C9AF-9A8F-40B5-9286-D4C4F9D45B2C}" dt="2026-08-03T18:38:53.695" v="996" actId="208"/>
          <ac:picMkLst>
            <pc:docMk/>
            <pc:sldMk cId="1679166366" sldId="358"/>
            <ac:picMk id="9" creationId="{1B00E890-6B5F-4B90-84A3-1D78EF2880E4}"/>
          </ac:picMkLst>
        </pc:picChg>
      </pc:sldChg>
      <pc:sldChg chg="addSp delSp modSp add mod">
        <pc:chgData name="Brudnak, Mark J CIV USARMY DEVCOM GVSC (USA)" userId="4faf8de4-d2bc-4094-8112-c5fce37ac4dd" providerId="ADAL" clId="{FF33C9AF-9A8F-40B5-9286-D4C4F9D45B2C}" dt="2026-08-03T18:42:37.357" v="1039" actId="1076"/>
        <pc:sldMkLst>
          <pc:docMk/>
          <pc:sldMk cId="2297640633" sldId="359"/>
        </pc:sldMkLst>
        <pc:spChg chg="mod">
          <ac:chgData name="Brudnak, Mark J CIV USARMY DEVCOM GVSC (USA)" userId="4faf8de4-d2bc-4094-8112-c5fce37ac4dd" providerId="ADAL" clId="{FF33C9AF-9A8F-40B5-9286-D4C4F9D45B2C}" dt="2026-08-03T18:40:22.836" v="1015" actId="179"/>
          <ac:spMkLst>
            <pc:docMk/>
            <pc:sldMk cId="2297640633" sldId="359"/>
            <ac:spMk id="2" creationId="{85C3F354-F08E-B030-9C43-CBB3D0B5D255}"/>
          </ac:spMkLst>
        </pc:spChg>
        <pc:spChg chg="mod">
          <ac:chgData name="Brudnak, Mark J CIV USARMY DEVCOM GVSC (USA)" userId="4faf8de4-d2bc-4094-8112-c5fce37ac4dd" providerId="ADAL" clId="{FF33C9AF-9A8F-40B5-9286-D4C4F9D45B2C}" dt="2026-08-03T18:39:39.618" v="1002" actId="20577"/>
          <ac:spMkLst>
            <pc:docMk/>
            <pc:sldMk cId="2297640633" sldId="359"/>
            <ac:spMk id="3" creationId="{511622EF-3A3B-F145-412A-8A299DC28692}"/>
          </ac:spMkLst>
        </pc:spChg>
        <pc:picChg chg="add mod">
          <ac:chgData name="Brudnak, Mark J CIV USARMY DEVCOM GVSC (USA)" userId="4faf8de4-d2bc-4094-8112-c5fce37ac4dd" providerId="ADAL" clId="{FF33C9AF-9A8F-40B5-9286-D4C4F9D45B2C}" dt="2026-08-03T18:42:37.357" v="1039" actId="1076"/>
          <ac:picMkLst>
            <pc:docMk/>
            <pc:sldMk cId="2297640633" sldId="359"/>
            <ac:picMk id="5" creationId="{E64CF235-FFC6-B8D9-6D63-40EFBB0E1AEC}"/>
          </ac:picMkLst>
        </pc:picChg>
        <pc:picChg chg="add mod">
          <ac:chgData name="Brudnak, Mark J CIV USARMY DEVCOM GVSC (USA)" userId="4faf8de4-d2bc-4094-8112-c5fce37ac4dd" providerId="ADAL" clId="{FF33C9AF-9A8F-40B5-9286-D4C4F9D45B2C}" dt="2026-08-03T18:42:31.624" v="1036" actId="1076"/>
          <ac:picMkLst>
            <pc:docMk/>
            <pc:sldMk cId="2297640633" sldId="359"/>
            <ac:picMk id="8" creationId="{A2C30C71-2F72-C04E-29AC-31DAF903CCBD}"/>
          </ac:picMkLst>
        </pc:picChg>
        <pc:picChg chg="add mod">
          <ac:chgData name="Brudnak, Mark J CIV USARMY DEVCOM GVSC (USA)" userId="4faf8de4-d2bc-4094-8112-c5fce37ac4dd" providerId="ADAL" clId="{FF33C9AF-9A8F-40B5-9286-D4C4F9D45B2C}" dt="2026-08-03T18:42:25.285" v="1033" actId="1076"/>
          <ac:picMkLst>
            <pc:docMk/>
            <pc:sldMk cId="2297640633" sldId="359"/>
            <ac:picMk id="11" creationId="{40B3141D-E204-3E37-520D-F7433C62A91D}"/>
          </ac:picMkLst>
        </pc:picChg>
        <pc:picChg chg="add mod">
          <ac:chgData name="Brudnak, Mark J CIV USARMY DEVCOM GVSC (USA)" userId="4faf8de4-d2bc-4094-8112-c5fce37ac4dd" providerId="ADAL" clId="{FF33C9AF-9A8F-40B5-9286-D4C4F9D45B2C}" dt="2026-08-03T18:42:28.564" v="1035" actId="208"/>
          <ac:picMkLst>
            <pc:docMk/>
            <pc:sldMk cId="2297640633" sldId="359"/>
            <ac:picMk id="13" creationId="{B845A8D6-5FAF-73D9-1045-47D12D119BA8}"/>
          </ac:picMkLst>
        </pc:picChg>
      </pc:sldChg>
      <pc:sldChg chg="addSp delSp modSp add mod delAnim modAnim">
        <pc:chgData name="Brudnak, Mark J CIV USARMY DEVCOM GVSC (USA)" userId="4faf8de4-d2bc-4094-8112-c5fce37ac4dd" providerId="ADAL" clId="{FF33C9AF-9A8F-40B5-9286-D4C4F9D45B2C}" dt="2026-08-04T18:44:00.166" v="1520"/>
        <pc:sldMkLst>
          <pc:docMk/>
          <pc:sldMk cId="2024955518" sldId="360"/>
        </pc:sldMkLst>
        <pc:spChg chg="mod">
          <ac:chgData name="Brudnak, Mark J CIV USARMY DEVCOM GVSC (USA)" userId="4faf8de4-d2bc-4094-8112-c5fce37ac4dd" providerId="ADAL" clId="{FF33C9AF-9A8F-40B5-9286-D4C4F9D45B2C}" dt="2026-08-04T18:17:58.488" v="1499" actId="20578"/>
          <ac:spMkLst>
            <pc:docMk/>
            <pc:sldMk cId="2024955518" sldId="360"/>
            <ac:spMk id="2" creationId="{85C3F354-F08E-B030-9C43-CBB3D0B5D255}"/>
          </ac:spMkLst>
        </pc:spChg>
        <pc:spChg chg="mod">
          <ac:chgData name="Brudnak, Mark J CIV USARMY DEVCOM GVSC (USA)" userId="4faf8de4-d2bc-4094-8112-c5fce37ac4dd" providerId="ADAL" clId="{FF33C9AF-9A8F-40B5-9286-D4C4F9D45B2C}" dt="2026-08-03T18:45:26.995" v="1073" actId="20577"/>
          <ac:spMkLst>
            <pc:docMk/>
            <pc:sldMk cId="2024955518" sldId="360"/>
            <ac:spMk id="3" creationId="{511622EF-3A3B-F145-412A-8A299DC28692}"/>
          </ac:spMkLst>
        </pc:spChg>
        <pc:picChg chg="add mod">
          <ac:chgData name="Brudnak, Mark J CIV USARMY DEVCOM GVSC (USA)" userId="4faf8de4-d2bc-4094-8112-c5fce37ac4dd" providerId="ADAL" clId="{FF33C9AF-9A8F-40B5-9286-D4C4F9D45B2C}" dt="2026-08-03T18:46:01.708" v="1077" actId="1076"/>
          <ac:picMkLst>
            <pc:docMk/>
            <pc:sldMk cId="2024955518" sldId="360"/>
            <ac:picMk id="6" creationId="{EAF676EF-E76F-1B68-EEA5-8E9BBB8CC73B}"/>
          </ac:picMkLst>
        </pc:picChg>
        <pc:picChg chg="add mod">
          <ac:chgData name="Brudnak, Mark J CIV USARMY DEVCOM GVSC (USA)" userId="4faf8de4-d2bc-4094-8112-c5fce37ac4dd" providerId="ADAL" clId="{FF33C9AF-9A8F-40B5-9286-D4C4F9D45B2C}" dt="2026-08-03T18:47:11.789" v="1087" actId="1076"/>
          <ac:picMkLst>
            <pc:docMk/>
            <pc:sldMk cId="2024955518" sldId="360"/>
            <ac:picMk id="10" creationId="{C3FDBB65-5F27-6712-B4F9-03E2C2C08CE4}"/>
          </ac:picMkLst>
        </pc:picChg>
        <pc:picChg chg="add mod">
          <ac:chgData name="Brudnak, Mark J CIV USARMY DEVCOM GVSC (USA)" userId="4faf8de4-d2bc-4094-8112-c5fce37ac4dd" providerId="ADAL" clId="{FF33C9AF-9A8F-40B5-9286-D4C4F9D45B2C}" dt="2026-08-03T18:47:06.520" v="1084" actId="1076"/>
          <ac:picMkLst>
            <pc:docMk/>
            <pc:sldMk cId="2024955518" sldId="360"/>
            <ac:picMk id="12" creationId="{2091881F-E468-2873-1976-CE99719174ED}"/>
          </ac:picMkLst>
        </pc:picChg>
      </pc:sldChg>
      <pc:sldChg chg="addSp delSp modSp add mod modAnim">
        <pc:chgData name="Brudnak, Mark J CIV USARMY DEVCOM GVSC (USA)" userId="4faf8de4-d2bc-4094-8112-c5fce37ac4dd" providerId="ADAL" clId="{FF33C9AF-9A8F-40B5-9286-D4C4F9D45B2C}" dt="2026-08-04T18:43:45.751" v="1517"/>
        <pc:sldMkLst>
          <pc:docMk/>
          <pc:sldMk cId="1361208167" sldId="361"/>
        </pc:sldMkLst>
        <pc:spChg chg="mod">
          <ac:chgData name="Brudnak, Mark J CIV USARMY DEVCOM GVSC (USA)" userId="4faf8de4-d2bc-4094-8112-c5fce37ac4dd" providerId="ADAL" clId="{FF33C9AF-9A8F-40B5-9286-D4C4F9D45B2C}" dt="2026-08-03T20:16:58.650" v="1414" actId="1076"/>
          <ac:spMkLst>
            <pc:docMk/>
            <pc:sldMk cId="1361208167" sldId="361"/>
            <ac:spMk id="3" creationId="{30E71333-A888-EC7E-ACC5-B1A98315CB77}"/>
          </ac:spMkLst>
        </pc:spChg>
        <pc:spChg chg="add mod">
          <ac:chgData name="Brudnak, Mark J CIV USARMY DEVCOM GVSC (USA)" userId="4faf8de4-d2bc-4094-8112-c5fce37ac4dd" providerId="ADAL" clId="{FF33C9AF-9A8F-40B5-9286-D4C4F9D45B2C}" dt="2026-08-03T20:16:53.337" v="1412" actId="1036"/>
          <ac:spMkLst>
            <pc:docMk/>
            <pc:sldMk cId="1361208167" sldId="361"/>
            <ac:spMk id="16" creationId="{83AF2732-D63C-BFBA-CF3D-0D12BAC05F47}"/>
          </ac:spMkLst>
        </pc:spChg>
        <pc:spChg chg="add mod">
          <ac:chgData name="Brudnak, Mark J CIV USARMY DEVCOM GVSC (USA)" userId="4faf8de4-d2bc-4094-8112-c5fce37ac4dd" providerId="ADAL" clId="{FF33C9AF-9A8F-40B5-9286-D4C4F9D45B2C}" dt="2026-08-03T20:16:44.254" v="1392" actId="1036"/>
          <ac:spMkLst>
            <pc:docMk/>
            <pc:sldMk cId="1361208167" sldId="361"/>
            <ac:spMk id="17" creationId="{2C6684BD-C433-5332-390C-C1272AD76197}"/>
          </ac:spMkLst>
        </pc:spChg>
        <pc:spChg chg="add mod">
          <ac:chgData name="Brudnak, Mark J CIV USARMY DEVCOM GVSC (USA)" userId="4faf8de4-d2bc-4094-8112-c5fce37ac4dd" providerId="ADAL" clId="{FF33C9AF-9A8F-40B5-9286-D4C4F9D45B2C}" dt="2026-08-03T20:16:38.733" v="1378" actId="1036"/>
          <ac:spMkLst>
            <pc:docMk/>
            <pc:sldMk cId="1361208167" sldId="361"/>
            <ac:spMk id="18" creationId="{98B9FA3C-3152-B216-F551-248979F489E6}"/>
          </ac:spMkLst>
        </pc:spChg>
        <pc:spChg chg="add mod">
          <ac:chgData name="Brudnak, Mark J CIV USARMY DEVCOM GVSC (USA)" userId="4faf8de4-d2bc-4094-8112-c5fce37ac4dd" providerId="ADAL" clId="{FF33C9AF-9A8F-40B5-9286-D4C4F9D45B2C}" dt="2026-08-03T20:16:32.447" v="1362" actId="1036"/>
          <ac:spMkLst>
            <pc:docMk/>
            <pc:sldMk cId="1361208167" sldId="361"/>
            <ac:spMk id="19" creationId="{9AD04D0A-E68A-A09E-2D1C-FCE19D7A2D71}"/>
          </ac:spMkLst>
        </pc:spChg>
        <pc:spChg chg="add mod">
          <ac:chgData name="Brudnak, Mark J CIV USARMY DEVCOM GVSC (USA)" userId="4faf8de4-d2bc-4094-8112-c5fce37ac4dd" providerId="ADAL" clId="{FF33C9AF-9A8F-40B5-9286-D4C4F9D45B2C}" dt="2026-08-03T20:16:27.524" v="1349" actId="1036"/>
          <ac:spMkLst>
            <pc:docMk/>
            <pc:sldMk cId="1361208167" sldId="361"/>
            <ac:spMk id="20" creationId="{0B326D7F-E730-91EB-8BAC-85A83BE381E7}"/>
          </ac:spMkLst>
        </pc:spChg>
        <pc:spChg chg="add mod">
          <ac:chgData name="Brudnak, Mark J CIV USARMY DEVCOM GVSC (USA)" userId="4faf8de4-d2bc-4094-8112-c5fce37ac4dd" providerId="ADAL" clId="{FF33C9AF-9A8F-40B5-9286-D4C4F9D45B2C}" dt="2026-08-03T20:18:36.233" v="1425" actId="552"/>
          <ac:spMkLst>
            <pc:docMk/>
            <pc:sldMk cId="1361208167" sldId="361"/>
            <ac:spMk id="27" creationId="{923C73ED-C9E4-1766-BD81-FDA1C3F4B278}"/>
          </ac:spMkLst>
        </pc:spChg>
        <pc:spChg chg="add mod">
          <ac:chgData name="Brudnak, Mark J CIV USARMY DEVCOM GVSC (USA)" userId="4faf8de4-d2bc-4094-8112-c5fce37ac4dd" providerId="ADAL" clId="{FF33C9AF-9A8F-40B5-9286-D4C4F9D45B2C}" dt="2026-08-03T20:19:04.069" v="1427" actId="14100"/>
          <ac:spMkLst>
            <pc:docMk/>
            <pc:sldMk cId="1361208167" sldId="361"/>
            <ac:spMk id="28" creationId="{650BB208-3669-FD6B-16EA-00A3543B8C80}"/>
          </ac:spMkLst>
        </pc:spChg>
        <pc:spChg chg="add mod">
          <ac:chgData name="Brudnak, Mark J CIV USARMY DEVCOM GVSC (USA)" userId="4faf8de4-d2bc-4094-8112-c5fce37ac4dd" providerId="ADAL" clId="{FF33C9AF-9A8F-40B5-9286-D4C4F9D45B2C}" dt="2026-08-03T20:19:06.789" v="1428" actId="14100"/>
          <ac:spMkLst>
            <pc:docMk/>
            <pc:sldMk cId="1361208167" sldId="361"/>
            <ac:spMk id="29" creationId="{53A4511A-262D-8628-C1FF-1D3E3296F99C}"/>
          </ac:spMkLst>
        </pc:spChg>
        <pc:spChg chg="add mod">
          <ac:chgData name="Brudnak, Mark J CIV USARMY DEVCOM GVSC (USA)" userId="4faf8de4-d2bc-4094-8112-c5fce37ac4dd" providerId="ADAL" clId="{FF33C9AF-9A8F-40B5-9286-D4C4F9D45B2C}" dt="2026-08-03T20:20:17.963" v="1437" actId="14100"/>
          <ac:spMkLst>
            <pc:docMk/>
            <pc:sldMk cId="1361208167" sldId="361"/>
            <ac:spMk id="33" creationId="{DBE1ED40-96D5-78A0-975C-5A3AB3A1F2A8}"/>
          </ac:spMkLst>
        </pc:spChg>
        <pc:spChg chg="add mod">
          <ac:chgData name="Brudnak, Mark J CIV USARMY DEVCOM GVSC (USA)" userId="4faf8de4-d2bc-4094-8112-c5fce37ac4dd" providerId="ADAL" clId="{FF33C9AF-9A8F-40B5-9286-D4C4F9D45B2C}" dt="2026-08-03T20:20:42.601" v="1439" actId="1076"/>
          <ac:spMkLst>
            <pc:docMk/>
            <pc:sldMk cId="1361208167" sldId="361"/>
            <ac:spMk id="36" creationId="{9666BDDF-194C-AE44-766D-DA34F3D88BB8}"/>
          </ac:spMkLst>
        </pc:spChg>
        <pc:spChg chg="add mod">
          <ac:chgData name="Brudnak, Mark J CIV USARMY DEVCOM GVSC (USA)" userId="4faf8de4-d2bc-4094-8112-c5fce37ac4dd" providerId="ADAL" clId="{FF33C9AF-9A8F-40B5-9286-D4C4F9D45B2C}" dt="2026-08-03T20:20:45.575" v="1440" actId="1076"/>
          <ac:spMkLst>
            <pc:docMk/>
            <pc:sldMk cId="1361208167" sldId="361"/>
            <ac:spMk id="39" creationId="{BE8A6103-2886-A04B-8DB1-501206858C8B}"/>
          </ac:spMkLst>
        </pc:spChg>
        <pc:spChg chg="add mod">
          <ac:chgData name="Brudnak, Mark J CIV USARMY DEVCOM GVSC (USA)" userId="4faf8de4-d2bc-4094-8112-c5fce37ac4dd" providerId="ADAL" clId="{FF33C9AF-9A8F-40B5-9286-D4C4F9D45B2C}" dt="2026-08-03T20:20:50.405" v="1441" actId="1076"/>
          <ac:spMkLst>
            <pc:docMk/>
            <pc:sldMk cId="1361208167" sldId="361"/>
            <ac:spMk id="42" creationId="{0DABF887-0B0F-2E3D-649B-2A135A8231D2}"/>
          </ac:spMkLst>
        </pc:spChg>
        <pc:spChg chg="add mod">
          <ac:chgData name="Brudnak, Mark J CIV USARMY DEVCOM GVSC (USA)" userId="4faf8de4-d2bc-4094-8112-c5fce37ac4dd" providerId="ADAL" clId="{FF33C9AF-9A8F-40B5-9286-D4C4F9D45B2C}" dt="2026-08-03T20:20:54.603" v="1442" actId="1076"/>
          <ac:spMkLst>
            <pc:docMk/>
            <pc:sldMk cId="1361208167" sldId="361"/>
            <ac:spMk id="44" creationId="{06285EB6-B8EA-D616-3269-915A05FB7866}"/>
          </ac:spMkLst>
        </pc:spChg>
        <pc:spChg chg="add mod">
          <ac:chgData name="Brudnak, Mark J CIV USARMY DEVCOM GVSC (USA)" userId="4faf8de4-d2bc-4094-8112-c5fce37ac4dd" providerId="ADAL" clId="{FF33C9AF-9A8F-40B5-9286-D4C4F9D45B2C}" dt="2026-08-04T18:42:48.870" v="1515" actId="20577"/>
          <ac:spMkLst>
            <pc:docMk/>
            <pc:sldMk cId="1361208167" sldId="361"/>
            <ac:spMk id="47" creationId="{B36A763C-6462-17B1-D531-D8B415BC5B52}"/>
          </ac:spMkLst>
        </pc:spChg>
        <pc:grpChg chg="mod">
          <ac:chgData name="Brudnak, Mark J CIV USARMY DEVCOM GVSC (USA)" userId="4faf8de4-d2bc-4094-8112-c5fce37ac4dd" providerId="ADAL" clId="{FF33C9AF-9A8F-40B5-9286-D4C4F9D45B2C}" dt="2026-08-03T20:16:44.254" v="1392" actId="1036"/>
          <ac:grpSpMkLst>
            <pc:docMk/>
            <pc:sldMk cId="1361208167" sldId="361"/>
            <ac:grpSpMk id="10" creationId="{E8B576C2-BC0D-28A5-05F8-77D22D3258D9}"/>
          </ac:grpSpMkLst>
        </pc:grpChg>
        <pc:grpChg chg="add del mod">
          <ac:chgData name="Brudnak, Mark J CIV USARMY DEVCOM GVSC (USA)" userId="4faf8de4-d2bc-4094-8112-c5fce37ac4dd" providerId="ADAL" clId="{FF33C9AF-9A8F-40B5-9286-D4C4F9D45B2C}" dt="2026-08-03T20:19:28.637" v="1429" actId="552"/>
          <ac:grpSpMkLst>
            <pc:docMk/>
            <pc:sldMk cId="1361208167" sldId="361"/>
            <ac:grpSpMk id="30" creationId="{F3D48E8B-EAD9-84EC-5BF9-06540BC86FA0}"/>
          </ac:grpSpMkLst>
        </pc:grpChg>
        <pc:picChg chg="add mod">
          <ac:chgData name="Brudnak, Mark J CIV USARMY DEVCOM GVSC (USA)" userId="4faf8de4-d2bc-4094-8112-c5fce37ac4dd" providerId="ADAL" clId="{FF33C9AF-9A8F-40B5-9286-D4C4F9D45B2C}" dt="2026-08-03T20:21:32.642" v="1452" actId="29295"/>
          <ac:picMkLst>
            <pc:docMk/>
            <pc:sldMk cId="1361208167" sldId="361"/>
            <ac:picMk id="4" creationId="{8D600079-C37E-B490-51A0-E2E1B119788E}"/>
          </ac:picMkLst>
        </pc:picChg>
        <pc:picChg chg="mod">
          <ac:chgData name="Brudnak, Mark J CIV USARMY DEVCOM GVSC (USA)" userId="4faf8de4-d2bc-4094-8112-c5fce37ac4dd" providerId="ADAL" clId="{FF33C9AF-9A8F-40B5-9286-D4C4F9D45B2C}" dt="2026-08-03T20:16:53.337" v="1412" actId="1036"/>
          <ac:picMkLst>
            <pc:docMk/>
            <pc:sldMk cId="1361208167" sldId="361"/>
            <ac:picMk id="9" creationId="{71ACD14C-1712-B619-0980-A35B11B58B8A}"/>
          </ac:picMkLst>
        </pc:picChg>
        <pc:picChg chg="mod">
          <ac:chgData name="Brudnak, Mark J CIV USARMY DEVCOM GVSC (USA)" userId="4faf8de4-d2bc-4094-8112-c5fce37ac4dd" providerId="ADAL" clId="{FF33C9AF-9A8F-40B5-9286-D4C4F9D45B2C}" dt="2026-08-03T20:14:57.211" v="1327" actId="29295"/>
          <ac:picMkLst>
            <pc:docMk/>
            <pc:sldMk cId="1361208167" sldId="361"/>
            <ac:picMk id="11" creationId="{7DB7A62B-F524-1142-3829-246BD1ABC581}"/>
          </ac:picMkLst>
        </pc:picChg>
        <pc:picChg chg="mod">
          <ac:chgData name="Brudnak, Mark J CIV USARMY DEVCOM GVSC (USA)" userId="4faf8de4-d2bc-4094-8112-c5fce37ac4dd" providerId="ADAL" clId="{FF33C9AF-9A8F-40B5-9286-D4C4F9D45B2C}" dt="2026-08-03T20:21:32.642" v="1452" actId="29295"/>
          <ac:picMkLst>
            <pc:docMk/>
            <pc:sldMk cId="1361208167" sldId="361"/>
            <ac:picMk id="12" creationId="{1BDFBAD5-14AB-0966-E503-B174687D0E3C}"/>
          </ac:picMkLst>
        </pc:picChg>
        <pc:picChg chg="mod">
          <ac:chgData name="Brudnak, Mark J CIV USARMY DEVCOM GVSC (USA)" userId="4faf8de4-d2bc-4094-8112-c5fce37ac4dd" providerId="ADAL" clId="{FF33C9AF-9A8F-40B5-9286-D4C4F9D45B2C}" dt="2026-08-03T20:21:32.642" v="1452" actId="29295"/>
          <ac:picMkLst>
            <pc:docMk/>
            <pc:sldMk cId="1361208167" sldId="361"/>
            <ac:picMk id="13" creationId="{04059F11-5B2A-1DD1-1CB3-D3DFF6807A9A}"/>
          </ac:picMkLst>
        </pc:picChg>
        <pc:picChg chg="add mod">
          <ac:chgData name="Brudnak, Mark J CIV USARMY DEVCOM GVSC (USA)" userId="4faf8de4-d2bc-4094-8112-c5fce37ac4dd" providerId="ADAL" clId="{FF33C9AF-9A8F-40B5-9286-D4C4F9D45B2C}" dt="2026-08-03T20:21:32.642" v="1452" actId="29295"/>
          <ac:picMkLst>
            <pc:docMk/>
            <pc:sldMk cId="1361208167" sldId="361"/>
            <ac:picMk id="14" creationId="{8FB0AC32-66C4-2BC9-C7C3-FAADACFCCF8D}"/>
          </ac:picMkLst>
        </pc:picChg>
        <pc:picChg chg="mod modCrop">
          <ac:chgData name="Brudnak, Mark J CIV USARMY DEVCOM GVSC (USA)" userId="4faf8de4-d2bc-4094-8112-c5fce37ac4dd" providerId="ADAL" clId="{FF33C9AF-9A8F-40B5-9286-D4C4F9D45B2C}" dt="2026-08-03T20:16:38.733" v="1378" actId="1036"/>
          <ac:picMkLst>
            <pc:docMk/>
            <pc:sldMk cId="1361208167" sldId="361"/>
            <ac:picMk id="15" creationId="{9413EC7B-3D51-5DB0-3B2D-D752F995301F}"/>
          </ac:picMkLst>
        </pc:picChg>
        <pc:picChg chg="add mod">
          <ac:chgData name="Brudnak, Mark J CIV USARMY DEVCOM GVSC (USA)" userId="4faf8de4-d2bc-4094-8112-c5fce37ac4dd" providerId="ADAL" clId="{FF33C9AF-9A8F-40B5-9286-D4C4F9D45B2C}" dt="2026-08-03T20:21:32.642" v="1452" actId="29295"/>
          <ac:picMkLst>
            <pc:docMk/>
            <pc:sldMk cId="1361208167" sldId="361"/>
            <ac:picMk id="22" creationId="{B19A1E95-AE1A-10A2-6205-93B70113BEFD}"/>
          </ac:picMkLst>
        </pc:picChg>
        <pc:picChg chg="add mod">
          <ac:chgData name="Brudnak, Mark J CIV USARMY DEVCOM GVSC (USA)" userId="4faf8de4-d2bc-4094-8112-c5fce37ac4dd" providerId="ADAL" clId="{FF33C9AF-9A8F-40B5-9286-D4C4F9D45B2C}" dt="2026-08-03T20:21:32.642" v="1452" actId="29295"/>
          <ac:picMkLst>
            <pc:docMk/>
            <pc:sldMk cId="1361208167" sldId="361"/>
            <ac:picMk id="24" creationId="{7E6DC69B-63DD-D493-7BC4-60C2A6043404}"/>
          </ac:picMkLst>
        </pc:picChg>
        <pc:picChg chg="add mod modCrop">
          <ac:chgData name="Brudnak, Mark J CIV USARMY DEVCOM GVSC (USA)" userId="4faf8de4-d2bc-4094-8112-c5fce37ac4dd" providerId="ADAL" clId="{FF33C9AF-9A8F-40B5-9286-D4C4F9D45B2C}" dt="2026-08-03T20:18:28.152" v="1424" actId="552"/>
          <ac:picMkLst>
            <pc:docMk/>
            <pc:sldMk cId="1361208167" sldId="361"/>
            <ac:picMk id="26" creationId="{F4824087-61D5-52AE-BC64-D6D51E2970E3}"/>
          </ac:picMkLst>
        </pc:picChg>
        <pc:picChg chg="mod topLvl">
          <ac:chgData name="Brudnak, Mark J CIV USARMY DEVCOM GVSC (USA)" userId="4faf8de4-d2bc-4094-8112-c5fce37ac4dd" providerId="ADAL" clId="{FF33C9AF-9A8F-40B5-9286-D4C4F9D45B2C}" dt="2026-08-03T20:15:20.788" v="1329" actId="29295"/>
          <ac:picMkLst>
            <pc:docMk/>
            <pc:sldMk cId="1361208167" sldId="361"/>
            <ac:picMk id="31" creationId="{05AD83F7-F733-E46E-1028-0CCBBB0D8432}"/>
          </ac:picMkLst>
        </pc:picChg>
        <pc:picChg chg="add del mod topLvl">
          <ac:chgData name="Brudnak, Mark J CIV USARMY DEVCOM GVSC (USA)" userId="4faf8de4-d2bc-4094-8112-c5fce37ac4dd" providerId="ADAL" clId="{FF33C9AF-9A8F-40B5-9286-D4C4F9D45B2C}" dt="2026-08-03T20:21:32.642" v="1452" actId="29295"/>
          <ac:picMkLst>
            <pc:docMk/>
            <pc:sldMk cId="1361208167" sldId="361"/>
            <ac:picMk id="32" creationId="{F4346C64-B0E9-E008-EF42-E4CE97A5EEDB}"/>
          </ac:picMkLst>
        </pc:picChg>
        <pc:picChg chg="add mod">
          <ac:chgData name="Brudnak, Mark J CIV USARMY DEVCOM GVSC (USA)" userId="4faf8de4-d2bc-4094-8112-c5fce37ac4dd" providerId="ADAL" clId="{FF33C9AF-9A8F-40B5-9286-D4C4F9D45B2C}" dt="2026-08-03T20:20:34.479" v="1438" actId="465"/>
          <ac:picMkLst>
            <pc:docMk/>
            <pc:sldMk cId="1361208167" sldId="361"/>
            <ac:picMk id="35" creationId="{732FEC0A-4B85-07A2-69FB-6CD4A5AB26FC}"/>
          </ac:picMkLst>
        </pc:picChg>
        <pc:picChg chg="add mod">
          <ac:chgData name="Brudnak, Mark J CIV USARMY DEVCOM GVSC (USA)" userId="4faf8de4-d2bc-4094-8112-c5fce37ac4dd" providerId="ADAL" clId="{FF33C9AF-9A8F-40B5-9286-D4C4F9D45B2C}" dt="2026-08-03T20:21:32.642" v="1452" actId="29295"/>
          <ac:picMkLst>
            <pc:docMk/>
            <pc:sldMk cId="1361208167" sldId="361"/>
            <ac:picMk id="38" creationId="{B17BDB44-610A-68B8-9929-E7CE0E6DF404}"/>
          </ac:picMkLst>
        </pc:picChg>
        <pc:picChg chg="add mod">
          <ac:chgData name="Brudnak, Mark J CIV USARMY DEVCOM GVSC (USA)" userId="4faf8de4-d2bc-4094-8112-c5fce37ac4dd" providerId="ADAL" clId="{FF33C9AF-9A8F-40B5-9286-D4C4F9D45B2C}" dt="2026-08-03T20:21:32.642" v="1452" actId="29295"/>
          <ac:picMkLst>
            <pc:docMk/>
            <pc:sldMk cId="1361208167" sldId="361"/>
            <ac:picMk id="41" creationId="{016B0CAC-39F6-5514-08A9-E062B8D971E3}"/>
          </ac:picMkLst>
        </pc:picChg>
        <pc:picChg chg="add mod">
          <ac:chgData name="Brudnak, Mark J CIV USARMY DEVCOM GVSC (USA)" userId="4faf8de4-d2bc-4094-8112-c5fce37ac4dd" providerId="ADAL" clId="{FF33C9AF-9A8F-40B5-9286-D4C4F9D45B2C}" dt="2026-08-03T20:21:32.642" v="1452" actId="29295"/>
          <ac:picMkLst>
            <pc:docMk/>
            <pc:sldMk cId="1361208167" sldId="361"/>
            <ac:picMk id="43" creationId="{0AD8BE23-0CE6-F192-0BDF-698AEBB18562}"/>
          </ac:picMkLst>
        </pc:picChg>
      </pc:sldChg>
      <pc:sldChg chg="addSp delSp modSp add mod delAnim">
        <pc:chgData name="Brudnak, Mark J CIV USARMY DEVCOM GVSC (USA)" userId="4faf8de4-d2bc-4094-8112-c5fce37ac4dd" providerId="ADAL" clId="{FF33C9AF-9A8F-40B5-9286-D4C4F9D45B2C}" dt="2026-08-03T20:24:11.832" v="1466" actId="1076"/>
        <pc:sldMkLst>
          <pc:docMk/>
          <pc:sldMk cId="1671441397" sldId="362"/>
        </pc:sldMkLst>
        <pc:spChg chg="mod">
          <ac:chgData name="Brudnak, Mark J CIV USARMY DEVCOM GVSC (USA)" userId="4faf8de4-d2bc-4094-8112-c5fce37ac4dd" providerId="ADAL" clId="{FF33C9AF-9A8F-40B5-9286-D4C4F9D45B2C}" dt="2026-08-03T20:23:18.392" v="1458" actId="20577"/>
          <ac:spMkLst>
            <pc:docMk/>
            <pc:sldMk cId="1671441397" sldId="362"/>
            <ac:spMk id="3" creationId="{511622EF-3A3B-F145-412A-8A299DC28692}"/>
          </ac:spMkLst>
        </pc:spChg>
        <pc:picChg chg="add mod">
          <ac:chgData name="Brudnak, Mark J CIV USARMY DEVCOM GVSC (USA)" userId="4faf8de4-d2bc-4094-8112-c5fce37ac4dd" providerId="ADAL" clId="{FF33C9AF-9A8F-40B5-9286-D4C4F9D45B2C}" dt="2026-08-03T20:24:11.832" v="1466" actId="1076"/>
          <ac:picMkLst>
            <pc:docMk/>
            <pc:sldMk cId="1671441397" sldId="362"/>
            <ac:picMk id="8" creationId="{97F0F172-43F0-B967-198C-7301EBAA3526}"/>
          </ac:picMkLst>
        </pc:picChg>
      </pc:sldChg>
      <pc:sldChg chg="addSp delSp modSp add mod">
        <pc:chgData name="Brudnak, Mark J CIV USARMY DEVCOM GVSC (USA)" userId="4faf8de4-d2bc-4094-8112-c5fce37ac4dd" providerId="ADAL" clId="{FF33C9AF-9A8F-40B5-9286-D4C4F9D45B2C}" dt="2026-08-10T20:19:50.135" v="1624" actId="242"/>
        <pc:sldMkLst>
          <pc:docMk/>
          <pc:sldMk cId="2257788244" sldId="363"/>
        </pc:sldMkLst>
        <pc:spChg chg="mod">
          <ac:chgData name="Brudnak, Mark J CIV USARMY DEVCOM GVSC (USA)" userId="4faf8de4-d2bc-4094-8112-c5fce37ac4dd" providerId="ADAL" clId="{FF33C9AF-9A8F-40B5-9286-D4C4F9D45B2C}" dt="2026-08-10T20:19:50.135" v="1624" actId="242"/>
          <ac:spMkLst>
            <pc:docMk/>
            <pc:sldMk cId="2257788244" sldId="363"/>
            <ac:spMk id="2" creationId="{3DED85EF-7656-D447-77EA-ECAF831BE8F2}"/>
          </ac:spMkLst>
        </pc:spChg>
        <pc:spChg chg="del">
          <ac:chgData name="Brudnak, Mark J CIV USARMY DEVCOM GVSC (USA)" userId="4faf8de4-d2bc-4094-8112-c5fce37ac4dd" providerId="ADAL" clId="{FF33C9AF-9A8F-40B5-9286-D4C4F9D45B2C}" dt="2026-08-10T20:13:47.564" v="1585" actId="478"/>
          <ac:spMkLst>
            <pc:docMk/>
            <pc:sldMk cId="2257788244" sldId="363"/>
            <ac:spMk id="3" creationId="{C94321FD-92A6-776D-9AE6-49F53D786D5F}"/>
          </ac:spMkLst>
        </pc:spChg>
        <pc:spChg chg="mod">
          <ac:chgData name="Brudnak, Mark J CIV USARMY DEVCOM GVSC (USA)" userId="4faf8de4-d2bc-4094-8112-c5fce37ac4dd" providerId="ADAL" clId="{FF33C9AF-9A8F-40B5-9286-D4C4F9D45B2C}" dt="2026-08-10T20:19:23.949" v="1623" actId="1076"/>
          <ac:spMkLst>
            <pc:docMk/>
            <pc:sldMk cId="2257788244" sldId="363"/>
            <ac:spMk id="5" creationId="{E73EADB9-6F89-5054-E737-BD6974BCD5D5}"/>
          </ac:spMkLst>
        </pc:spChg>
        <pc:spChg chg="add mod">
          <ac:chgData name="Brudnak, Mark J CIV USARMY DEVCOM GVSC (USA)" userId="4faf8de4-d2bc-4094-8112-c5fce37ac4dd" providerId="ADAL" clId="{FF33C9AF-9A8F-40B5-9286-D4C4F9D45B2C}" dt="2026-08-10T20:18:56.763" v="1616" actId="1076"/>
          <ac:spMkLst>
            <pc:docMk/>
            <pc:sldMk cId="2257788244" sldId="363"/>
            <ac:spMk id="6" creationId="{CB4F05B9-DA10-76F4-CBAB-426426B02069}"/>
          </ac:spMkLst>
        </pc:spChg>
        <pc:picChg chg="mod">
          <ac:chgData name="Brudnak, Mark J CIV USARMY DEVCOM GVSC (USA)" userId="4faf8de4-d2bc-4094-8112-c5fce37ac4dd" providerId="ADAL" clId="{FF33C9AF-9A8F-40B5-9286-D4C4F9D45B2C}" dt="2026-08-10T20:19:06.664" v="1617" actId="14100"/>
          <ac:picMkLst>
            <pc:docMk/>
            <pc:sldMk cId="2257788244" sldId="363"/>
            <ac:picMk id="7" creationId="{C2584B99-A36A-A738-F6B6-0C0D5DBC7003}"/>
          </ac:picMkLst>
        </pc:picChg>
        <pc:picChg chg="mod ord">
          <ac:chgData name="Brudnak, Mark J CIV USARMY DEVCOM GVSC (USA)" userId="4faf8de4-d2bc-4094-8112-c5fce37ac4dd" providerId="ADAL" clId="{FF33C9AF-9A8F-40B5-9286-D4C4F9D45B2C}" dt="2026-08-10T20:14:27.891" v="1592" actId="1076"/>
          <ac:picMkLst>
            <pc:docMk/>
            <pc:sldMk cId="2257788244" sldId="363"/>
            <ac:picMk id="8" creationId="{E790C616-4CB5-42D9-7BE9-ED04402EBB75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Shape 61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13" name="Shape 61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429CA-C8A6-F850-C039-F94C446FFD0E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9E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8A83D-C345-E0FD-7A4E-1717B953E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7927664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/>
    </mc:Choice>
    <mc:Fallback>
      <p:transition spd="slow"/>
    </mc:Fallback>
  </mc:AlternateContent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R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703F9F"/>
          </a:solidFill>
          <a:ln w="12700" cap="flat">
            <a:solidFill>
              <a:schemeClr val="accent1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rgbClr val="703F9F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39ACA48D-9B51-21B0-E698-48F935FE8A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F00EA06A-4471-C4BF-5DA3-E893EBE887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53479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/>
    </mc:Choice>
    <mc:Fallback>
      <p:transition spd="slow"/>
    </mc:Fallback>
  </mc:AlternateContent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4087BB-CC68-B2C6-F9AF-08EE38D3512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866B7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2F1750-13EC-9FC8-E678-87A1751EB3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3CD876A4-65FA-8CA5-F196-CC2E1A32B1F7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032240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/>
    </mc:Choice>
    <mc:Fallback>
      <p:transition spd="slow"/>
    </mc:Fallback>
  </mc:AlternateContent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wer &amp; Mobility">
    <p:bg>
      <p:bgPr>
        <a:gradFill flip="none" rotWithShape="1">
          <a:gsLst>
            <a:gs pos="200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2D4682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486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 </a:t>
            </a:r>
            <a:endParaRPr lang="en-US" sz="4200" b="1" i="0" spc="200" baseline="0" dirty="0">
              <a:solidFill>
                <a:srgbClr val="4867B7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EF8C8C5-048F-F599-DC11-22FC705AAA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1AA9B597-F2B4-4519-5FB1-A4342243F6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88164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/>
    </mc:Choice>
    <mc:Fallback>
      <p:transition spd="slow"/>
    </mc:Fallback>
  </mc:AlternateContent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9D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9D814A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rgbClr val="9D814A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70781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/>
    </mc:Choice>
    <mc:Fallback>
      <p:transition spd="slow"/>
    </mc:Fallback>
  </mc:AlternateContent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A81EB9-8D0C-7827-F4FE-02B0A0F34797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1B65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3F9CAD-E4AA-339F-7640-E570370921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71C7AA2-A7B9-AE44-6AD2-340E30CD70A7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1660299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/>
    </mc:Choice>
    <mc:Fallback>
      <p:transition spd="slow"/>
    </mc:Fallback>
  </mc:AlternateContent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eling, Simulation, Prototyping, And Validation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40B55E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rgbClr val="7CB57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884056AB-A195-7B97-1DB7-0080C6207F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366353BA-685C-1764-7AB8-C5D1E3688A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97301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/>
    </mc:Choice>
    <mc:Fallback>
      <p:transition spd="slow"/>
    </mc:Fallback>
  </mc:AlternateContent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orient="horz" pos="4320" userDrawn="1">
          <p15:clr>
            <a:srgbClr val="FBAE40"/>
          </p15:clr>
        </p15:guide>
        <p15:guide id="3" orient="horz" pos="4420" userDrawn="1">
          <p15:clr>
            <a:srgbClr val="FBAE40"/>
          </p15:clr>
        </p15:guide>
        <p15:guide id="4" pos="1509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D8A540-3651-B19D-B70C-B8E07C6F6A46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03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86D2EF-751A-09A1-9EB0-360C9DBE35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A9821B38-A98C-AF60-9B04-D4DE5F3EFCC4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38200076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/>
    </mc:Choice>
    <mc:Fallback>
      <p:transition spd="slow"/>
    </mc:Fallback>
  </mc:AlternateContent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ular Open Systems Approach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05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rgbClr val="05BAFD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6941ECB-4D66-10B0-861E-74C8F68BBE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CEB30D-B1FF-DDB3-AE95-8BC25EB262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11507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/>
    </mc:Choice>
    <mc:Fallback>
      <p:transition spd="slow"/>
    </mc:Fallback>
  </mc:AlternateContent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01E98E0-E381-1F5B-620B-ADDEC483FA9F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AD2B2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BAE1DA-4408-6C9D-D30A-03CC81863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E4DE708-A109-0E54-DA3E-E1DFFE972D1A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29253981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/>
    </mc:Choice>
    <mc:Fallback>
      <p:transition spd="slow"/>
    </mc:Fallback>
  </mc:AlternateContent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gital Engineering / Systems Engineering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AD2B2B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rgbClr val="AD2B2B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EC3CDF50-CCF9-37DA-D180-3CF46A90F9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DD6B23-DC1B-27B3-6A9F-65354F74B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19846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/>
    </mc:Choice>
    <mc:Fallback>
      <p:transition spd="slow"/>
    </mc:Fallback>
  </mc:AlternateContent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495AA7B-B024-45EB-7C52-4FA6B4EEF6E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703FA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EF4AAB-0803-BC35-07F2-EBF42A9313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429B97DB-C9DA-9168-2AF2-6713765492E7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3738506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/>
    </mc:Choice>
    <mc:Fallback>
      <p:transition spd="slow"/>
    </mc:Fallback>
  </mc:AlternateContent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03" r:id="rId2"/>
    <p:sldLayoutId id="2147483710" r:id="rId3"/>
    <p:sldLayoutId id="2147483704" r:id="rId4"/>
    <p:sldLayoutId id="2147483711" r:id="rId5"/>
    <p:sldLayoutId id="2147483705" r:id="rId6"/>
    <p:sldLayoutId id="2147483712" r:id="rId7"/>
    <p:sldLayoutId id="2147483706" r:id="rId8"/>
    <p:sldLayoutId id="2147483713" r:id="rId9"/>
    <p:sldLayoutId id="2147483707" r:id="rId10"/>
    <p:sldLayoutId id="2147483714" r:id="rId11"/>
    <p:sldLayoutId id="2147483708" r:id="rId12"/>
  </p:sldLayoutIdLst>
  <mc:AlternateContent xmlns:mc="http://schemas.openxmlformats.org/markup-compatibility/2006">
    <mc:Choice xmlns:p14="http://schemas.microsoft.com/office/powerpoint/2010/main" Requires="p14">
      <p:transition spd="slow" p14:dur="4000"/>
    </mc:Choice>
    <mc:Fallback>
      <p:transition spd="slow"/>
    </mc:Fallback>
  </mc:AlternateContent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1pPr>
      <a:lvl2pPr marL="0" marR="0" indent="228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2pPr>
      <a:lvl3pPr marL="0" marR="0" indent="457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3pPr>
      <a:lvl4pPr marL="0" marR="0" indent="685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4pPr>
      <a:lvl5pPr marL="0" marR="0" indent="9144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5pPr>
      <a:lvl6pPr marL="0" marR="0" indent="11430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6pPr>
      <a:lvl7pPr marL="0" marR="0" indent="1371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7pPr>
      <a:lvl8pPr marL="0" marR="0" indent="1600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8pPr>
      <a:lvl9pPr marL="0" marR="0" indent="1828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7" Type="http://schemas.openxmlformats.org/officeDocument/2006/relationships/image" Target="../media/image59.emf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8.emf"/><Relationship Id="rId5" Type="http://schemas.openxmlformats.org/officeDocument/2006/relationships/image" Target="../media/image23.emf"/><Relationship Id="rId4" Type="http://schemas.openxmlformats.org/officeDocument/2006/relationships/image" Target="../media/image57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4.png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22.pn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image" Target="../media/image11.emf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eg"/><Relationship Id="rId11" Type="http://schemas.openxmlformats.org/officeDocument/2006/relationships/image" Target="../media/image20.emf"/><Relationship Id="rId5" Type="http://schemas.openxmlformats.org/officeDocument/2006/relationships/image" Target="../media/image14.jpeg"/><Relationship Id="rId15" Type="http://schemas.openxmlformats.org/officeDocument/2006/relationships/image" Target="../media/image24.pn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Relationship Id="rId14" Type="http://schemas.openxmlformats.org/officeDocument/2006/relationships/image" Target="../media/image2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4DFD3E8-36AB-00BE-AE14-55A8A40BB842}"/>
              </a:ext>
            </a:extLst>
          </p:cNvPr>
          <p:cNvSpPr txBox="1">
            <a:spLocks/>
          </p:cNvSpPr>
          <p:nvPr/>
        </p:nvSpPr>
        <p:spPr>
          <a:xfrm>
            <a:off x="486868" y="0"/>
            <a:ext cx="12142768" cy="1857155"/>
          </a:xfrm>
          <a:prstGeom prst="rect">
            <a:avLst/>
          </a:prstGeom>
        </p:spPr>
        <p:txBody>
          <a:bodyPr l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0" baseline="0">
                <a:solidFill>
                  <a:schemeClr val="bg1"/>
                </a:solidFill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0" baseline="0">
                <a:solidFill>
                  <a:schemeClr val="bg1"/>
                </a:solidFill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0" baseline="0">
                <a:solidFill>
                  <a:schemeClr val="bg1"/>
                </a:solidFill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0" baseline="0">
                <a:solidFill>
                  <a:schemeClr val="bg1"/>
                </a:solidFill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0" baseline="0">
                <a:solidFill>
                  <a:schemeClr val="bg1"/>
                </a:solidFill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US" dirty="0"/>
              <a:t>Welcome to the 2026 MSPV Technical Session</a:t>
            </a: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33B9FFFD-4A32-93B2-071F-E30AC47D1091}"/>
              </a:ext>
            </a:extLst>
          </p:cNvPr>
          <p:cNvSpPr txBox="1">
            <a:spLocks/>
          </p:cNvSpPr>
          <p:nvPr/>
        </p:nvSpPr>
        <p:spPr>
          <a:xfrm>
            <a:off x="486868" y="2500935"/>
            <a:ext cx="23744732" cy="8583076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US" sz="3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Dr. Mark Brudnak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Senior Technical Expert, US Army DEVCOM-GVSC</a:t>
            </a:r>
          </a:p>
          <a:p>
            <a:pPr hangingPunct="1"/>
            <a:r>
              <a:rPr lang="en-US" sz="3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Dr. Vamshi Korivi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Technical Expert, US Army DEVCOM GVSC</a:t>
            </a:r>
          </a:p>
          <a:p>
            <a:pPr hangingPunct="1"/>
            <a:r>
              <a:rPr lang="en-US" sz="3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Mr. Timothy Lee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Vice President, Intelligent Systems Division, DCS Corporation</a:t>
            </a:r>
          </a:p>
          <a:p>
            <a:pPr hangingPunct="1"/>
            <a:r>
              <a:rPr lang="en-US" sz="3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Dr. Matt Castanier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Research Mechanical Engineer, US Army DEVCOM GVSC</a:t>
            </a:r>
          </a:p>
          <a:p>
            <a:pPr hangingPunct="1"/>
            <a:r>
              <a:rPr lang="en-US" sz="3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Mr. Arkady Grunin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Mechanical Engineer, US Army DEVCOM GVSC</a:t>
            </a:r>
          </a:p>
          <a:p>
            <a:pPr hangingPunct="1"/>
            <a:r>
              <a:rPr lang="en-US" sz="3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Mr. Craig Makens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Vice President of Government Solutions, ThermoAnalytics, Inc.</a:t>
            </a:r>
          </a:p>
          <a:p>
            <a:pPr hangingPunct="1"/>
            <a:r>
              <a:rPr lang="en-US" sz="3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Ms. Amy DiLella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Technical Specialist, PA&amp;T, US Army DEVCOM GVSC</a:t>
            </a:r>
          </a:p>
          <a:p>
            <a:pPr hangingPunct="1"/>
            <a:r>
              <a:rPr lang="en-US" sz="3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Dr. Wesley Colley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Senior Fellow, Torch Technologies</a:t>
            </a:r>
          </a:p>
          <a:p>
            <a:pPr hangingPunct="1"/>
            <a:r>
              <a:rPr lang="en-US" sz="3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Dr. Daniel Carruth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Associate Director, Center for Advanced Vehicular Systems, Mississippi State University</a:t>
            </a:r>
          </a:p>
          <a:p>
            <a:pPr hangingPunct="1"/>
            <a:r>
              <a:rPr lang="en-US" sz="3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Ms. Sarah Hanania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Administrative Tech, US Army DEVCOM GVSC</a:t>
            </a:r>
          </a:p>
          <a:p>
            <a:pPr hangingPunct="1"/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39583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1E252F-3154-C68B-6A52-6BECF1C8C6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3077F-CCB3-197B-75CB-8350C424A2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449" y="1855787"/>
            <a:ext cx="20369018" cy="10004425"/>
          </a:xfrm>
        </p:spPr>
        <p:txBody>
          <a:bodyPr/>
          <a:lstStyle/>
          <a:p>
            <a:r>
              <a:rPr lang="en-US" sz="4000" b="1" dirty="0"/>
              <a:t>Parametric Screening of Hybrid Powertrain Architectures for High-Energy Laser Vehicles: Application to Foxhound and Boxer</a:t>
            </a:r>
          </a:p>
          <a:p>
            <a:pPr marL="457200"/>
            <a:r>
              <a:rPr lang="en-US" sz="3200" b="1" dirty="0"/>
              <a:t>Wiktor Dotter </a:t>
            </a:r>
            <a:r>
              <a:rPr lang="en-US" sz="3200" dirty="0"/>
              <a:t>- CEO &amp; Founder, </a:t>
            </a:r>
            <a:r>
              <a:rPr lang="en-US" sz="3200" dirty="0" err="1"/>
              <a:t>Powersize</a:t>
            </a:r>
            <a:r>
              <a:rPr lang="en-US" sz="3200" dirty="0"/>
              <a:t> Technologies Ltd</a:t>
            </a:r>
          </a:p>
          <a:p>
            <a:pPr marL="457200"/>
            <a:r>
              <a:rPr lang="en-US" sz="3200" b="1" dirty="0"/>
              <a:t>Rupert Tull de Salis </a:t>
            </a:r>
            <a:r>
              <a:rPr lang="en-US" sz="3200" dirty="0"/>
              <a:t>- Researcher, </a:t>
            </a:r>
            <a:r>
              <a:rPr lang="en-US" sz="3200" dirty="0" err="1"/>
              <a:t>Powersize</a:t>
            </a:r>
            <a:r>
              <a:rPr lang="en-US" sz="3200" dirty="0"/>
              <a:t> Technologies Ltd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18F7D5-AF9D-2251-54BD-E1BE5B8AA3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11:20 am</a:t>
            </a:r>
          </a:p>
        </p:txBody>
      </p:sp>
      <p:pic>
        <p:nvPicPr>
          <p:cNvPr id="5" name="Picture 4" descr="Army to field laser-equipped Stryker prototypes in FY 2022 | Article | The United  States Army">
            <a:extLst>
              <a:ext uri="{FF2B5EF4-FFF2-40B4-BE49-F238E27FC236}">
                <a16:creationId xmlns:a16="http://schemas.microsoft.com/office/drawing/2014/main" id="{E3EC325D-41B9-B4BB-1BA0-284D879113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9217" y="4998437"/>
            <a:ext cx="8819907" cy="58868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EFB7B025-61D4-2864-8660-A11FE0F06ECC}"/>
              </a:ext>
            </a:extLst>
          </p:cNvPr>
          <p:cNvGrpSpPr/>
          <p:nvPr/>
        </p:nvGrpSpPr>
        <p:grpSpPr>
          <a:xfrm>
            <a:off x="9160356" y="4030132"/>
            <a:ext cx="6705603" cy="8954347"/>
            <a:chOff x="15849597" y="2262186"/>
            <a:chExt cx="7498082" cy="10036494"/>
          </a:xfrm>
        </p:grpSpPr>
        <p:pic>
          <p:nvPicPr>
            <p:cNvPr id="8" name="Picture 7" descr="File:Foxhound Light Protected Patrol Vehicle in Afghanistan MOD 45154366.jpg">
              <a:extLst>
                <a:ext uri="{FF2B5EF4-FFF2-40B4-BE49-F238E27FC236}">
                  <a16:creationId xmlns:a16="http://schemas.microsoft.com/office/drawing/2014/main" id="{C4386AE3-253A-9C3A-936D-836C07B2DA4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849597" y="2262186"/>
              <a:ext cx="7498081" cy="4412933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7D7105C5-1445-146E-E0A9-127F10FAD1D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849599" y="6675120"/>
              <a:ext cx="7498080" cy="5623560"/>
            </a:xfrm>
            <a:prstGeom prst="rect">
              <a:avLst/>
            </a:prstGeom>
          </p:spPr>
        </p:pic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CD0ADDFC-E639-8497-14DB-16B4FF60D5E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23733" y="3814819"/>
            <a:ext cx="7543800" cy="4670209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7DC0F54-8ADC-6BE5-C77A-94AA37C896F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23733" y="8744759"/>
            <a:ext cx="7543800" cy="3165817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1953391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1E252F-3154-C68B-6A52-6BECF1C8C6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3077F-CCB3-197B-75CB-8350C424A2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449" y="1855787"/>
            <a:ext cx="20369018" cy="10004425"/>
          </a:xfrm>
        </p:spPr>
        <p:txBody>
          <a:bodyPr/>
          <a:lstStyle/>
          <a:p>
            <a:r>
              <a:rPr lang="en-US" sz="4000" b="1" dirty="0"/>
              <a:t>Motion Approach for Turret System Physical Simulation</a:t>
            </a:r>
          </a:p>
          <a:p>
            <a:pPr marL="457200"/>
            <a:r>
              <a:rPr lang="en-US" sz="3200" b="1" dirty="0"/>
              <a:t>Victor Paul </a:t>
            </a:r>
            <a:r>
              <a:rPr lang="en-US" sz="3200" dirty="0"/>
              <a:t>- Technical Expert, U.S. Army DEVCOM GVSC  </a:t>
            </a:r>
          </a:p>
          <a:p>
            <a:pPr marL="457200"/>
            <a:r>
              <a:rPr lang="en-US" sz="3200" b="1" dirty="0"/>
              <a:t>Andrew Hoelscher </a:t>
            </a:r>
            <a:r>
              <a:rPr lang="en-US" sz="3200" dirty="0"/>
              <a:t>- General Engineer, U.S. Army DEVCOM GVSC </a:t>
            </a:r>
          </a:p>
          <a:p>
            <a:pPr marL="457200"/>
            <a:r>
              <a:rPr lang="en-US" sz="3200" b="1" dirty="0"/>
              <a:t>Ahmed Tiguert </a:t>
            </a:r>
            <a:r>
              <a:rPr lang="en-US" sz="3200" dirty="0"/>
              <a:t>- Electrical Engineer, DCS Corporation</a:t>
            </a:r>
          </a:p>
          <a:p>
            <a:pPr marL="457200"/>
            <a:r>
              <a:rPr lang="en-US" sz="3200" b="1" dirty="0"/>
              <a:t>Harry Zywiol, Jr. </a:t>
            </a:r>
            <a:r>
              <a:rPr lang="en-US" sz="3200" dirty="0"/>
              <a:t>- Electrical Engineer, DCS Corporation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18F7D5-AF9D-2251-54BD-E1BE5B8AA3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11:40 am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924ADCF-CF86-E08E-5953-C707B53A943E}"/>
              </a:ext>
            </a:extLst>
          </p:cNvPr>
          <p:cNvGrpSpPr/>
          <p:nvPr/>
        </p:nvGrpSpPr>
        <p:grpSpPr>
          <a:xfrm>
            <a:off x="474134" y="4796311"/>
            <a:ext cx="14886232" cy="7507348"/>
            <a:chOff x="1963688" y="1422283"/>
            <a:chExt cx="21973411" cy="11081517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CECA794-546B-73AA-CDAC-A1AED590D4F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63688" y="6952225"/>
              <a:ext cx="7376159" cy="553212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5A496CC-BBD2-2B33-F266-64FC688F8E3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63688" y="1422283"/>
              <a:ext cx="8384774" cy="5529942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064B665-4A01-D157-D305-1A6EEADBD75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356246" y="1439560"/>
              <a:ext cx="14580853" cy="11064240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40EB029F-FDB1-DD10-F836-C734489620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18275" y="2647664"/>
            <a:ext cx="7991590" cy="5435551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6A77DBA-ADB4-0943-6029-D7680E5CBDC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18275" y="8394549"/>
            <a:ext cx="7991591" cy="3909110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3662704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1E252F-3154-C68B-6A52-6BECF1C8C6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3077F-CCB3-197B-75CB-8350C424A2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449" y="1855787"/>
            <a:ext cx="23671018" cy="10004425"/>
          </a:xfrm>
        </p:spPr>
        <p:txBody>
          <a:bodyPr/>
          <a:lstStyle/>
          <a:p>
            <a:r>
              <a:rPr lang="en-US" sz="4000" b="1" dirty="0"/>
              <a:t>Panel: AI Enabled M&amp;S</a:t>
            </a:r>
          </a:p>
          <a:p>
            <a:pPr marL="457200"/>
            <a:r>
              <a:rPr lang="en-US" sz="3200" b="1" dirty="0"/>
              <a:t>Moderator: Dr. Joseph O'Bruba </a:t>
            </a:r>
            <a:r>
              <a:rPr lang="en-US" sz="3200" dirty="0"/>
              <a:t>- Data Scientist, U.S. Army DEVCOM GVSC</a:t>
            </a:r>
          </a:p>
          <a:p>
            <a:pPr marL="457200"/>
            <a:r>
              <a:rPr lang="en-US" sz="3200" b="1" dirty="0"/>
              <a:t>Gerald Byrd </a:t>
            </a:r>
            <a:r>
              <a:rPr lang="en-US" sz="3200" dirty="0"/>
              <a:t>- Digital Engineering Architect, U.S. Army Capability Program Executive (CPE) Ground - Combat Platforms</a:t>
            </a:r>
          </a:p>
          <a:p>
            <a:pPr marL="457200"/>
            <a:r>
              <a:rPr lang="en-US" sz="3200" b="1" dirty="0"/>
              <a:t>Ricardo J. Escobar </a:t>
            </a:r>
            <a:r>
              <a:rPr lang="en-US" sz="3200" dirty="0"/>
              <a:t>- Chief Engineer for Embedded Training, CPE Simulation, Training, Test, &amp; Threat (ST3) </a:t>
            </a:r>
          </a:p>
          <a:p>
            <a:pPr marL="457200"/>
            <a:r>
              <a:rPr lang="en-US" sz="3200" b="1" dirty="0"/>
              <a:t>Tim Palmer </a:t>
            </a:r>
            <a:r>
              <a:rPr lang="en-US" sz="3200" dirty="0"/>
              <a:t>- Chief Engineer of the Systems, Analysis and Simulation (SAS) Group, Torch Technologies</a:t>
            </a:r>
          </a:p>
          <a:p>
            <a:pPr marL="457200"/>
            <a:r>
              <a:rPr lang="en-US" sz="3200" b="1" dirty="0"/>
              <a:t>Greg Harte </a:t>
            </a:r>
            <a:r>
              <a:rPr lang="en-US" sz="3200" dirty="0"/>
              <a:t>- Senior Principal Consultant-Simulation &amp; AI, Siemens Digital Industries Software</a:t>
            </a:r>
          </a:p>
          <a:p>
            <a:pPr marL="457200"/>
            <a:r>
              <a:rPr lang="en-US" sz="3200" b="1" dirty="0"/>
              <a:t>Craig Makens </a:t>
            </a:r>
            <a:r>
              <a:rPr lang="en-US" sz="3200" dirty="0"/>
              <a:t>- Vice President Business Development and Partnerships, ThermoAnalytics, Inc.</a:t>
            </a:r>
          </a:p>
          <a:p>
            <a:pPr marL="3716338" indent="-3259138"/>
            <a:r>
              <a:rPr lang="en-US" sz="3200" b="1" dirty="0"/>
              <a:t>Dr. Dan Negrut </a:t>
            </a:r>
            <a:r>
              <a:rPr lang="en-US" sz="3200" dirty="0"/>
              <a:t>- Bernard A. and Frances M. Weideman Professor, Department of Computer Science, University of Wisconsin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18F7D5-AF9D-2251-54BD-E1BE5B8AA3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1:20 pm</a:t>
            </a:r>
          </a:p>
        </p:txBody>
      </p:sp>
      <p:pic>
        <p:nvPicPr>
          <p:cNvPr id="8" name="Picture 7" descr="AI generated image">
            <a:extLst>
              <a:ext uri="{FF2B5EF4-FFF2-40B4-BE49-F238E27FC236}">
                <a16:creationId xmlns:a16="http://schemas.microsoft.com/office/drawing/2014/main" id="{B0CD78DE-6180-8985-A996-FF2B155DC0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6888" y="6211146"/>
            <a:ext cx="12073467" cy="658552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EA17DD1-0F05-2D79-8EED-7883F8B04900}"/>
              </a:ext>
            </a:extLst>
          </p:cNvPr>
          <p:cNvSpPr txBox="1"/>
          <p:nvPr/>
        </p:nvSpPr>
        <p:spPr>
          <a:xfrm>
            <a:off x="16209818" y="5996225"/>
            <a:ext cx="4339244" cy="86177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dirty="0"/>
              <a:t>#3318302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F124251-B84C-0134-9FFF-84F7295AD3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84910" y="7026215"/>
            <a:ext cx="5637454" cy="5637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5682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830D34-051C-5821-6222-37F3AD4991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75ED418-1D0F-7FCD-74DC-09DDAFF557B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449" y="1855787"/>
            <a:ext cx="21664418" cy="10004425"/>
          </a:xfrm>
        </p:spPr>
        <p:txBody>
          <a:bodyPr/>
          <a:lstStyle/>
          <a:p>
            <a:r>
              <a:rPr lang="en-US" sz="4000" b="1" dirty="0"/>
              <a:t>Integrating MBSE with High-Fidelity Crash Simulation</a:t>
            </a:r>
          </a:p>
          <a:p>
            <a:pPr marL="3090863" indent="-2633663"/>
            <a:r>
              <a:rPr lang="en-US" sz="3200" b="1" dirty="0"/>
              <a:t>Patrick Rye </a:t>
            </a:r>
            <a:r>
              <a:rPr lang="en-US" sz="3200" dirty="0"/>
              <a:t>- Doctoral Candidate, Colorado State University / Propulsion Virtual Performance Integration Manager, General Motors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EB4BCE-856B-A091-13D7-961681E3ADC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2:00 pm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CD9C07E-64CB-EF7F-CA58-14D4552E88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39836" y="6580302"/>
            <a:ext cx="8303715" cy="5279910"/>
          </a:xfrm>
          <a:prstGeom prst="rect">
            <a:avLst/>
          </a:prstGeom>
        </p:spPr>
      </p:pic>
      <p:pic>
        <p:nvPicPr>
          <p:cNvPr id="10" name="Picture 9" descr="A diagram of a safety lifecycle&#10;&#10;AI-generated content may be incorrect.">
            <a:extLst>
              <a:ext uri="{FF2B5EF4-FFF2-40B4-BE49-F238E27FC236}">
                <a16:creationId xmlns:a16="http://schemas.microsoft.com/office/drawing/2014/main" id="{C0030512-F777-C335-5712-4E034562FC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2910" y="4795603"/>
            <a:ext cx="8834320" cy="4814064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</p:pic>
      <p:pic>
        <p:nvPicPr>
          <p:cNvPr id="12" name="Picture 11" descr="A diagram of a computer system&#10;&#10;AI-generated content may be incorrect.">
            <a:extLst>
              <a:ext uri="{FF2B5EF4-FFF2-40B4-BE49-F238E27FC236}">
                <a16:creationId xmlns:a16="http://schemas.microsoft.com/office/drawing/2014/main" id="{8D5A2047-41BF-F248-AB47-7F0239775E4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5140" y="3361827"/>
            <a:ext cx="5874241" cy="9122518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47023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830D34-051C-5821-6222-37F3AD4991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75ED418-1D0F-7FCD-74DC-09DDAFF557B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449" y="1855788"/>
            <a:ext cx="21664418" cy="3190346"/>
          </a:xfrm>
        </p:spPr>
        <p:txBody>
          <a:bodyPr/>
          <a:lstStyle/>
          <a:p>
            <a:r>
              <a:rPr lang="en-US" sz="4000" b="1" dirty="0"/>
              <a:t>Pitfalls in High Stakes Environmental Chamber Testing For Transparent Armor</a:t>
            </a:r>
          </a:p>
          <a:p>
            <a:pPr marL="457200"/>
            <a:r>
              <a:rPr lang="en-US" sz="3200" b="1" dirty="0"/>
              <a:t>Brendon S. Busch </a:t>
            </a:r>
            <a:r>
              <a:rPr lang="en-US" sz="3200" dirty="0"/>
              <a:t>- BS/MS Engineering Student, Rochester Institute of Technology </a:t>
            </a:r>
          </a:p>
          <a:p>
            <a:pPr marL="457200"/>
            <a:r>
              <a:rPr lang="en-US" sz="3200" b="1" dirty="0"/>
              <a:t>Christopher T. Key </a:t>
            </a:r>
            <a:r>
              <a:rPr lang="en-US" sz="3200" dirty="0"/>
              <a:t>- Senior Principal Engineer, Applied Physical Sciences </a:t>
            </a:r>
          </a:p>
          <a:p>
            <a:pPr marL="457200"/>
            <a:r>
              <a:rPr lang="en-US" sz="3200" b="1" dirty="0"/>
              <a:t>Matthew J. Magner </a:t>
            </a:r>
            <a:r>
              <a:rPr lang="en-US" sz="3200" dirty="0"/>
              <a:t>- GVSP Technical Specialist for Transparent Armor, U.S. Army DEVCOM GVSC</a:t>
            </a:r>
          </a:p>
          <a:p>
            <a:pPr marL="457200"/>
            <a:r>
              <a:rPr lang="en-US" sz="3200" b="1" dirty="0"/>
              <a:t>Kevin A. Brown </a:t>
            </a:r>
            <a:r>
              <a:rPr lang="en-US" sz="3200" dirty="0"/>
              <a:t>- Senior Survivability Engineer, SURVICE Engineering </a:t>
            </a:r>
          </a:p>
          <a:p>
            <a:pPr marL="457200"/>
            <a:r>
              <a:rPr lang="en-US" sz="3200" b="1" dirty="0"/>
              <a:t>Dr. Marriner H. Merrill </a:t>
            </a:r>
            <a:r>
              <a:rPr lang="en-US" sz="3200" dirty="0"/>
              <a:t>- Associate Professor, RIT National Technical Institute for the Deaf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EB4BCE-856B-A091-13D7-961681E3ADC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2:20 pm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4F822E-C1EB-6D52-098F-20EE157E3D9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859" y="5164667"/>
            <a:ext cx="6027919" cy="7170051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8FD0AD4-0045-EFCF-42F7-2CD2650E54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3686" y="5435329"/>
            <a:ext cx="7095016" cy="666213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DA6E325-0FAD-27B7-184F-BE7BAE7FB0B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59302" y="5488725"/>
            <a:ext cx="8138431" cy="6608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697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24393-2796-8905-9801-7FE1D791F6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374960D-4330-CDAE-0211-6337A8ACBDF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449" y="1855787"/>
            <a:ext cx="21664418" cy="2919413"/>
          </a:xfrm>
        </p:spPr>
        <p:txBody>
          <a:bodyPr/>
          <a:lstStyle/>
          <a:p>
            <a:r>
              <a:rPr lang="en-US" sz="4000" b="1" dirty="0"/>
              <a:t>The Cost of Disruption: Analyzing the Impact of New Tasks on Time-Evolving Cognitive Activity</a:t>
            </a:r>
          </a:p>
          <a:p>
            <a:pPr marL="457200"/>
            <a:r>
              <a:rPr lang="en-US" sz="3200" b="1" dirty="0"/>
              <a:t>Dr. Stephen Gordon </a:t>
            </a:r>
            <a:r>
              <a:rPr lang="en-US" sz="3200" dirty="0"/>
              <a:t>- Operations Manager, DCS Corporation</a:t>
            </a:r>
          </a:p>
          <a:p>
            <a:pPr marL="457200"/>
            <a:r>
              <a:rPr lang="en-US" sz="3200" b="1" dirty="0"/>
              <a:t>Dr. Jonathan </a:t>
            </a:r>
            <a:r>
              <a:rPr lang="en-US" sz="3200" b="1" dirty="0" err="1"/>
              <a:t>Touryan</a:t>
            </a:r>
            <a:r>
              <a:rPr lang="en-US" sz="3200" b="1" dirty="0"/>
              <a:t> </a:t>
            </a:r>
            <a:r>
              <a:rPr lang="en-US" sz="3200" dirty="0"/>
              <a:t>- Branch Chief and Senior Scientist, U.S. Army DEVCOM Army Research Laboratory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AE781D-7831-6A09-5295-028BAB120F0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3:30 pm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0F86797-4892-451B-A36E-FD6F012D41A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101" y="4400663"/>
            <a:ext cx="10175108" cy="3778137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33CC65F-214B-BEC4-E00B-1B38F7A6171B}"/>
              </a:ext>
            </a:extLst>
          </p:cNvPr>
          <p:cNvGrpSpPr/>
          <p:nvPr/>
        </p:nvGrpSpPr>
        <p:grpSpPr>
          <a:xfrm>
            <a:off x="9316762" y="7433733"/>
            <a:ext cx="14594625" cy="5173469"/>
            <a:chOff x="10425896" y="7332133"/>
            <a:chExt cx="14594625" cy="5173469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F081D64-7508-C32F-441B-B1CCA8DD00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425896" y="7332133"/>
              <a:ext cx="14594625" cy="5173469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CC3450B-3F5C-8762-0AF8-7A3BE4E79B7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168771" y="10902658"/>
              <a:ext cx="2503686" cy="13692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8188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DBF142-218A-D2CD-719A-6EDD7854B0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FD457BD-754B-C507-630E-60000C60C41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449" y="1855787"/>
            <a:ext cx="21664418" cy="10004425"/>
          </a:xfrm>
        </p:spPr>
        <p:txBody>
          <a:bodyPr/>
          <a:lstStyle/>
          <a:p>
            <a:r>
              <a:rPr lang="en-US" sz="4000" b="1" dirty="0"/>
              <a:t>Crew Optimization and Augmentation Technologies (COAT) Soldier Touch Point 5 (STP5) Field Experiment</a:t>
            </a:r>
          </a:p>
          <a:p>
            <a:pPr marL="457200"/>
            <a:r>
              <a:rPr lang="en-US" sz="3200" b="1" dirty="0"/>
              <a:t>Ryan Wood </a:t>
            </a:r>
            <a:r>
              <a:rPr lang="en-US" sz="3200" dirty="0"/>
              <a:t>- Technical Specialist, U.S. Army DEVCOM GVSC</a:t>
            </a:r>
          </a:p>
          <a:p>
            <a:pPr marL="457200"/>
            <a:r>
              <a:rPr lang="en-US" sz="3200" b="1" dirty="0"/>
              <a:t>Rachel Anderson </a:t>
            </a:r>
            <a:r>
              <a:rPr lang="en-US" sz="3200" dirty="0"/>
              <a:t>- Human Factors Engineer, U.S. Army DEVCOM GVSC</a:t>
            </a:r>
          </a:p>
          <a:p>
            <a:pPr marL="457200"/>
            <a:r>
              <a:rPr lang="en-US" sz="3200" b="1" dirty="0"/>
              <a:t>Andrew Hoelscher </a:t>
            </a:r>
            <a:r>
              <a:rPr lang="en-US" sz="3200" dirty="0"/>
              <a:t>- Mechanical Engineer, U.S. Army DEVCOM GVSC</a:t>
            </a:r>
          </a:p>
          <a:p>
            <a:pPr marL="457200"/>
            <a:r>
              <a:rPr lang="en-US" sz="3200" b="1" dirty="0"/>
              <a:t>Jeffrey Schultz </a:t>
            </a:r>
            <a:r>
              <a:rPr lang="en-US" sz="3200" dirty="0"/>
              <a:t>- Lead Engineer, U.S. Army DEVCOM GVSC</a:t>
            </a:r>
          </a:p>
          <a:p>
            <a:pPr marL="457200"/>
            <a:r>
              <a:rPr lang="en-US" sz="3200" b="1" dirty="0"/>
              <a:t>Victor Paul </a:t>
            </a:r>
            <a:r>
              <a:rPr lang="en-US" sz="3200" dirty="0"/>
              <a:t>- Technical Expert, U.S. Army DEVCOM GVSC</a:t>
            </a:r>
          </a:p>
          <a:p>
            <a:pPr marL="457200"/>
            <a:r>
              <a:rPr lang="en-US" sz="3200" b="1" dirty="0"/>
              <a:t>Dr. Alexander Reid </a:t>
            </a:r>
            <a:r>
              <a:rPr lang="en-US" sz="3200" dirty="0"/>
              <a:t>- Human Factors Engineer, DCS Corporation</a:t>
            </a:r>
          </a:p>
          <a:p>
            <a:pPr marL="457200"/>
            <a:r>
              <a:rPr lang="en-US" sz="3200" b="1" dirty="0"/>
              <a:t>Steven Ratka </a:t>
            </a:r>
            <a:r>
              <a:rPr lang="en-US" sz="3200" dirty="0"/>
              <a:t>- Branch Chief,  U.S. Army DEVCOM GVSC</a:t>
            </a:r>
          </a:p>
          <a:p>
            <a:pPr marL="457200"/>
            <a:r>
              <a:rPr lang="en-US" sz="3200" b="1" dirty="0"/>
              <a:t>Dr. Kaitlyn Roose </a:t>
            </a:r>
            <a:r>
              <a:rPr lang="en-US" sz="3200" dirty="0"/>
              <a:t>- Human Factors Engineer, DCS Corporation</a:t>
            </a:r>
          </a:p>
          <a:p>
            <a:pPr marL="457200"/>
            <a:r>
              <a:rPr lang="en-US" sz="3200" b="1" dirty="0"/>
              <a:t>Dr. Lauren Grant </a:t>
            </a:r>
            <a:r>
              <a:rPr lang="en-US" sz="3200" dirty="0"/>
              <a:t>- Data Scientist, DCS Corporation</a:t>
            </a:r>
          </a:p>
          <a:p>
            <a:pPr marL="457200"/>
            <a:r>
              <a:rPr lang="en-US" sz="3200" b="1" dirty="0"/>
              <a:t>Sumit Shrestha </a:t>
            </a:r>
            <a:r>
              <a:rPr lang="en-US" sz="3200" dirty="0"/>
              <a:t>- Data Scientist, DCS Corporation</a:t>
            </a:r>
            <a:endParaRPr lang="en-US" sz="4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423F3B-C7FA-C033-8C5A-DEFA9EF84A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3:50 pm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4F204E-9037-B99D-5EBC-A0C50A87E1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729" y="8506734"/>
            <a:ext cx="7393968" cy="415910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EA8651B-32E2-FDC7-D361-E942FED03B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977" y="8457362"/>
            <a:ext cx="5722012" cy="425785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EA76967-A75F-39F1-D84E-0B167CE28C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07039" y="2972837"/>
            <a:ext cx="4345895" cy="190774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7AC79B2-CDB4-79EC-B0F8-D8A67E65E9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40117" y="4998923"/>
            <a:ext cx="7774425" cy="330947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0F8EEC1-3876-D7CD-1A22-594988B834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644375" y="10134600"/>
            <a:ext cx="4642047" cy="258061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20F6BBF-89DC-69A6-BDED-15CAC7B37C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452599" y="8879765"/>
            <a:ext cx="4972735" cy="3726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0131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9A4C45-F1A0-41D8-84E4-D237356DA4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5C3F354-F08E-B030-9C43-CBB3D0B5D2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449" y="1855787"/>
            <a:ext cx="21664418" cy="10004425"/>
          </a:xfrm>
        </p:spPr>
        <p:txBody>
          <a:bodyPr/>
          <a:lstStyle/>
          <a:p>
            <a:r>
              <a:rPr lang="en-US" sz="4000" b="1" dirty="0"/>
              <a:t>Comparative Evaluation of CAD Systems as Engineering Design Architectures</a:t>
            </a:r>
          </a:p>
          <a:p>
            <a:pPr marL="457200"/>
            <a:r>
              <a:rPr lang="en-US" sz="3200" b="1" dirty="0"/>
              <a:t>Katelynn Hughes </a:t>
            </a:r>
            <a:r>
              <a:rPr lang="en-US" sz="3200" dirty="0"/>
              <a:t>- Graduate Research Assistant, Clemson University</a:t>
            </a:r>
          </a:p>
          <a:p>
            <a:pPr marL="457200"/>
            <a:r>
              <a:rPr lang="en-US" sz="3200" b="1" dirty="0"/>
              <a:t>Emily Petty </a:t>
            </a:r>
            <a:r>
              <a:rPr lang="en-US" sz="3200" dirty="0"/>
              <a:t>- Graduate Research Assistant, Clemson University</a:t>
            </a:r>
          </a:p>
          <a:p>
            <a:pPr marL="457200"/>
            <a:r>
              <a:rPr lang="en-US" sz="3200" b="1" dirty="0"/>
              <a:t>Dr. Gregory Mocko </a:t>
            </a:r>
            <a:r>
              <a:rPr lang="en-US" sz="3200" dirty="0"/>
              <a:t>- Associate Professor, Clemson University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1622EF-3A3B-F145-412A-8A299DC2869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4:10 pm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B00E890-6B5F-4B90-84A3-1D78EF2880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09004" y="7519119"/>
            <a:ext cx="12708123" cy="4858428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9DCC381-2B52-084B-8DAD-6E5E558416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502" y="4169026"/>
            <a:ext cx="14608474" cy="4704041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6791663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9A4C45-F1A0-41D8-84E4-D237356DA4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5C3F354-F08E-B030-9C43-CBB3D0B5D2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449" y="1855787"/>
            <a:ext cx="21664418" cy="10004425"/>
          </a:xfrm>
        </p:spPr>
        <p:txBody>
          <a:bodyPr/>
          <a:lstStyle/>
          <a:p>
            <a:r>
              <a:rPr lang="en-US" sz="4000" b="1" dirty="0"/>
              <a:t>Streamlined Model Composition for </a:t>
            </a:r>
            <a:r>
              <a:rPr lang="en-US" sz="4000" b="1" dirty="0" err="1"/>
              <a:t>OneSAF</a:t>
            </a:r>
            <a:r>
              <a:rPr lang="en-US" sz="4000" b="1" dirty="0"/>
              <a:t> Use in Rapid Trade Study Data Collection and Analysis</a:t>
            </a:r>
          </a:p>
          <a:p>
            <a:pPr marL="457200"/>
            <a:r>
              <a:rPr lang="en-US" sz="3200" b="1" dirty="0"/>
              <a:t>Maxwell Jorgensen </a:t>
            </a:r>
            <a:r>
              <a:rPr lang="en-US" sz="3200" dirty="0"/>
              <a:t>- Software Design Engineer, Torch Technologies</a:t>
            </a:r>
          </a:p>
          <a:p>
            <a:pPr marL="457200"/>
            <a:r>
              <a:rPr lang="en-US" sz="3200" b="1" dirty="0"/>
              <a:t>Dr. Oleg Sapunkov </a:t>
            </a:r>
            <a:r>
              <a:rPr lang="en-US" sz="3200" dirty="0"/>
              <a:t>- Mechanical Engineer, U.S. Army DEVCOM GVSC</a:t>
            </a:r>
          </a:p>
          <a:p>
            <a:pPr marL="457200"/>
            <a:r>
              <a:rPr lang="en-US" sz="3200" b="1" dirty="0"/>
              <a:t>Bradshaw Roberts </a:t>
            </a:r>
            <a:r>
              <a:rPr lang="en-US" sz="3200" dirty="0"/>
              <a:t>- Software Design Engineer, Torch Technologies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1622EF-3A3B-F145-412A-8A299DC2869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4:30 pm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4CF235-FFC6-B8D9-6D63-40EFBB0E1A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851" y="5537201"/>
            <a:ext cx="6716890" cy="460586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2C30C71-2F72-C04E-29AC-31DAF903CC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8182" y="5537201"/>
            <a:ext cx="6921269" cy="6255371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0B3141D-E204-3E37-520D-F7433C62A9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82334" y="3083241"/>
            <a:ext cx="7693175" cy="4467651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845A8D6-5FAF-73D9-1045-47D12D119B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70093" y="7862270"/>
            <a:ext cx="7605416" cy="4667986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297640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9A4C45-F1A0-41D8-84E4-D237356DA4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5C3F354-F08E-B030-9C43-CBB3D0B5D2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449" y="1855787"/>
            <a:ext cx="21664418" cy="10004425"/>
          </a:xfrm>
        </p:spPr>
        <p:txBody>
          <a:bodyPr/>
          <a:lstStyle/>
          <a:p>
            <a:r>
              <a:rPr lang="en-US" sz="4000" b="1" dirty="0"/>
              <a:t>Atomistic Molecular Dynamics Study of Linear and Branched Imidazole-Functionalized Polymers</a:t>
            </a:r>
          </a:p>
          <a:p>
            <a:pPr marL="457200"/>
            <a:r>
              <a:rPr lang="en-US" sz="3200" b="1" dirty="0"/>
              <a:t>Dr. Axel Mellinger </a:t>
            </a:r>
            <a:r>
              <a:rPr lang="en-US" sz="3200" dirty="0"/>
              <a:t>- Professor of Physics, CMU</a:t>
            </a:r>
          </a:p>
          <a:p>
            <a:pPr marL="457200"/>
            <a:r>
              <a:rPr lang="en-US" sz="3200" b="1" dirty="0"/>
              <a:t>Sujith Ganta </a:t>
            </a:r>
            <a:r>
              <a:rPr lang="en-US" sz="3200" dirty="0"/>
              <a:t>- Graduate Student, Central Michigan University (CMU)</a:t>
            </a:r>
          </a:p>
          <a:p>
            <a:pPr marL="457200"/>
            <a:r>
              <a:rPr lang="en-US" sz="3200" b="1" dirty="0" err="1"/>
              <a:t>Twaha</a:t>
            </a:r>
            <a:r>
              <a:rPr lang="en-US" sz="3200" b="1" dirty="0"/>
              <a:t> Alim </a:t>
            </a:r>
            <a:r>
              <a:rPr lang="en-US" sz="3200" dirty="0"/>
              <a:t>- Research Student, CMU</a:t>
            </a:r>
          </a:p>
          <a:p>
            <a:pPr marL="457200"/>
            <a:r>
              <a:rPr lang="en-US" sz="3200" b="1" dirty="0"/>
              <a:t>Dr. Leela Rakesh </a:t>
            </a:r>
            <a:r>
              <a:rPr lang="en-US" sz="3200" dirty="0"/>
              <a:t>- Professor of Mathematics, CMU</a:t>
            </a:r>
          </a:p>
          <a:p>
            <a:pPr marL="457200"/>
            <a:r>
              <a:rPr lang="en-US" sz="3200" b="1" dirty="0"/>
              <a:t>Dr. Anja Mueller </a:t>
            </a:r>
            <a:r>
              <a:rPr lang="en-US" sz="3200" dirty="0"/>
              <a:t>- Professor of Chemistry, CMU</a:t>
            </a:r>
          </a:p>
          <a:p>
            <a:pPr marL="457200"/>
            <a:r>
              <a:rPr lang="en-US" sz="3200" b="1" dirty="0"/>
              <a:t>Dr. Theodore </a:t>
            </a:r>
            <a:r>
              <a:rPr lang="en-US" sz="3200" b="1" dirty="0" err="1"/>
              <a:t>Burye</a:t>
            </a:r>
            <a:r>
              <a:rPr lang="en-US" sz="3200" b="1" dirty="0"/>
              <a:t> </a:t>
            </a:r>
            <a:r>
              <a:rPr lang="en-US" sz="3200" dirty="0"/>
              <a:t>- Solid Oxide Fuel Cell (SOFC) Subject Matter Expert, U.S. Army DEVCOM GVSC</a:t>
            </a:r>
          </a:p>
          <a:p>
            <a:pPr marL="457200"/>
            <a:r>
              <a:rPr lang="en-US" sz="3200" b="1" dirty="0"/>
              <a:t>Dr. Talia Sebastian </a:t>
            </a:r>
            <a:r>
              <a:rPr lang="en-US" sz="3200" dirty="0"/>
              <a:t>- Deputy Chief Scientist, U.S. Army DEVCOM GVSC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1622EF-3A3B-F145-412A-8A299DC2869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4:50 pm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AF676EF-E76F-1B68-EEA5-8E9BBB8CC73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718" y="7200638"/>
            <a:ext cx="7506881" cy="500458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3FDBB65-5F27-6712-B4F9-03E2C2C08CE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60262" y="6724564"/>
            <a:ext cx="7456989" cy="595673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091881F-E468-2873-1976-CE99719174E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332258" y="7839211"/>
            <a:ext cx="7711293" cy="45259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24955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132237-BE44-3154-AECC-D706A9BAC2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2026 MSPV Agenda / Papers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D507C7A-E197-080C-52F6-4C48EFD29DA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400" y="1646144"/>
            <a:ext cx="9430501" cy="562551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E8D7AA5-AAE7-57CC-7923-2F7F3ED44CF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1650" y="7791197"/>
            <a:ext cx="8690455" cy="5199110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4530AB1-8547-D7F3-41DD-C8AEB317CA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97750" y="9246560"/>
            <a:ext cx="4286250" cy="428625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EB97787-53ED-9412-D168-F11DD3B22CA0}"/>
              </a:ext>
            </a:extLst>
          </p:cNvPr>
          <p:cNvSpPr/>
          <p:nvPr/>
        </p:nvSpPr>
        <p:spPr>
          <a:xfrm>
            <a:off x="2599267" y="6741186"/>
            <a:ext cx="668866" cy="262467"/>
          </a:xfrm>
          <a:prstGeom prst="rect">
            <a:avLst/>
          </a:prstGeom>
          <a:noFill/>
          <a:ln w="28575" cap="flat">
            <a:solidFill>
              <a:srgbClr val="FF0000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5B7DCB-783F-4BEC-918A-2220C3302461}"/>
              </a:ext>
            </a:extLst>
          </p:cNvPr>
          <p:cNvCxnSpPr>
            <a:cxnSpLocks/>
          </p:cNvCxnSpPr>
          <p:nvPr/>
        </p:nvCxnSpPr>
        <p:spPr>
          <a:xfrm>
            <a:off x="3268133" y="6993467"/>
            <a:ext cx="10543972" cy="796010"/>
          </a:xfrm>
          <a:prstGeom prst="line">
            <a:avLst/>
          </a:prstGeom>
          <a:noFill/>
          <a:ln w="25400" cap="flat">
            <a:solidFill>
              <a:srgbClr val="FF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2D3BD08-25D3-00AD-60A2-F02B3E970410}"/>
              </a:ext>
            </a:extLst>
          </p:cNvPr>
          <p:cNvCxnSpPr>
            <a:cxnSpLocks/>
          </p:cNvCxnSpPr>
          <p:nvPr/>
        </p:nvCxnSpPr>
        <p:spPr>
          <a:xfrm>
            <a:off x="2599267" y="6991747"/>
            <a:ext cx="2522383" cy="797730"/>
          </a:xfrm>
          <a:prstGeom prst="line">
            <a:avLst/>
          </a:prstGeom>
          <a:noFill/>
          <a:ln w="25400" cap="flat">
            <a:solidFill>
              <a:srgbClr val="FF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61CBF2B3-F480-C94A-327D-849188EF892D}"/>
              </a:ext>
            </a:extLst>
          </p:cNvPr>
          <p:cNvSpPr/>
          <p:nvPr/>
        </p:nvSpPr>
        <p:spPr>
          <a:xfrm>
            <a:off x="5977467" y="10957586"/>
            <a:ext cx="4986866" cy="514747"/>
          </a:xfrm>
          <a:prstGeom prst="rect">
            <a:avLst/>
          </a:prstGeom>
          <a:noFill/>
          <a:ln w="28575" cap="flat">
            <a:solidFill>
              <a:srgbClr val="FF0000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940BF6E-658F-F304-E84D-D76F3CD1A72E}"/>
              </a:ext>
            </a:extLst>
          </p:cNvPr>
          <p:cNvCxnSpPr>
            <a:cxnSpLocks/>
          </p:cNvCxnSpPr>
          <p:nvPr/>
        </p:nvCxnSpPr>
        <p:spPr>
          <a:xfrm flipV="1">
            <a:off x="10964333" y="3159278"/>
            <a:ext cx="3582768" cy="7796588"/>
          </a:xfrm>
          <a:prstGeom prst="line">
            <a:avLst/>
          </a:prstGeom>
          <a:noFill/>
          <a:ln w="25400" cap="flat">
            <a:solidFill>
              <a:srgbClr val="FF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5A7AFE3-482E-703D-4D83-541524749D5E}"/>
              </a:ext>
            </a:extLst>
          </p:cNvPr>
          <p:cNvCxnSpPr>
            <a:cxnSpLocks/>
          </p:cNvCxnSpPr>
          <p:nvPr/>
        </p:nvCxnSpPr>
        <p:spPr>
          <a:xfrm flipV="1">
            <a:off x="10964333" y="8784792"/>
            <a:ext cx="3516638" cy="2687541"/>
          </a:xfrm>
          <a:prstGeom prst="line">
            <a:avLst/>
          </a:prstGeom>
          <a:noFill/>
          <a:ln w="25400" cap="flat">
            <a:solidFill>
              <a:srgbClr val="FF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C3252A9A-6A40-E79A-4B4D-A8883AAFAF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47101" y="3157557"/>
            <a:ext cx="9427114" cy="5572535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8FC9FE9-8242-D918-44A2-D258B4720DEC}"/>
              </a:ext>
            </a:extLst>
          </p:cNvPr>
          <p:cNvSpPr/>
          <p:nvPr/>
        </p:nvSpPr>
        <p:spPr>
          <a:xfrm>
            <a:off x="22243301" y="4693604"/>
            <a:ext cx="1589904" cy="514747"/>
          </a:xfrm>
          <a:prstGeom prst="rect">
            <a:avLst/>
          </a:prstGeom>
          <a:noFill/>
          <a:ln w="28575" cap="flat">
            <a:solidFill>
              <a:srgbClr val="FF0000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7409960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9A4C45-F1A0-41D8-84E4-D237356DA4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1622EF-3A3B-F145-412A-8A299DC2869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5:15 pm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7F0F172-43F0-B967-198C-7301EBAA3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5333" y="1712096"/>
            <a:ext cx="14393333" cy="11116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4413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4367CD-D30E-6DEB-9F66-435273BFB66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4579600" cy="1857155"/>
          </a:xfrm>
        </p:spPr>
        <p:txBody>
          <a:bodyPr/>
          <a:lstStyle/>
          <a:p>
            <a:r>
              <a:rPr lang="en-US" dirty="0"/>
              <a:t>2009 – 2026 SAE Paper Access</a:t>
            </a:r>
          </a:p>
          <a:p>
            <a:endParaRPr lang="en-US" dirty="0"/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10D2848A-444D-C23A-B626-C9B5793328C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</p:spPr>
        <p:txBody>
          <a:bodyPr/>
          <a:lstStyle/>
          <a:p>
            <a:r>
              <a:rPr lang="en-US" b="1" dirty="0"/>
              <a:t>https://saemobilus.sae.org/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D9625F-2805-7A28-9797-B5D0A3D76D7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8" t="873"/>
          <a:stretch>
            <a:fillRect/>
          </a:stretch>
        </p:blipFill>
        <p:spPr>
          <a:xfrm>
            <a:off x="1140903" y="3791824"/>
            <a:ext cx="13307404" cy="761911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 descr="Qr code&#10;&#10;AI-generated content may be incorrect.">
            <a:extLst>
              <a:ext uri="{FF2B5EF4-FFF2-40B4-BE49-F238E27FC236}">
                <a16:creationId xmlns:a16="http://schemas.microsoft.com/office/drawing/2014/main" id="{6CA7D0BE-EDCF-6C71-3EB1-FDFDF119DC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24469" y="3250023"/>
            <a:ext cx="7986057" cy="79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2220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E71333-A888-EC7E-ACC5-B1A98315CB7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Day’s Agenda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1ACD14C-1712-B619-0980-A35B11B58B8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l="60076" t="12371" r="10014" b="24894"/>
          <a:stretch>
            <a:fillRect/>
          </a:stretch>
        </p:blipFill>
        <p:spPr>
          <a:xfrm>
            <a:off x="466567" y="1920287"/>
            <a:ext cx="2060489" cy="206927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E8B576C2-BC0D-28A5-05F8-77D22D3258D9}"/>
              </a:ext>
            </a:extLst>
          </p:cNvPr>
          <p:cNvGrpSpPr/>
          <p:nvPr/>
        </p:nvGrpSpPr>
        <p:grpSpPr>
          <a:xfrm>
            <a:off x="466567" y="4104799"/>
            <a:ext cx="2227634" cy="2412714"/>
            <a:chOff x="-2043949" y="0"/>
            <a:chExt cx="6776216" cy="6857999"/>
          </a:xfrm>
        </p:grpSpPr>
        <p:pic>
          <p:nvPicPr>
            <p:cNvPr id="11" name="Picture 7" descr="A video game of a forest&#10;&#10;AI-generated content may be incorrect.">
              <a:extLst>
                <a:ext uri="{FF2B5EF4-FFF2-40B4-BE49-F238E27FC236}">
                  <a16:creationId xmlns:a16="http://schemas.microsoft.com/office/drawing/2014/main" id="{7DB7A62B-F524-1142-3829-246BD1ABC5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alphaModFix amt="4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39" r="-835"/>
            <a:stretch>
              <a:fillRect/>
            </a:stretch>
          </p:blipFill>
          <p:spPr>
            <a:xfrm>
              <a:off x="-2043665" y="0"/>
              <a:ext cx="6760497" cy="2284802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2" name="Picture 8" descr="A sand dunes in the desert&#10;&#10;AI-generated content may be incorrect.">
              <a:extLst>
                <a:ext uri="{FF2B5EF4-FFF2-40B4-BE49-F238E27FC236}">
                  <a16:creationId xmlns:a16="http://schemas.microsoft.com/office/drawing/2014/main" id="{1BDFBAD5-14AB-0966-E503-B174687D0E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alphaModFix amt="4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1035"/>
            <a:stretch>
              <a:fillRect/>
            </a:stretch>
          </p:blipFill>
          <p:spPr>
            <a:xfrm>
              <a:off x="-2043949" y="2279306"/>
              <a:ext cx="6776216" cy="2285049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3" name="Picture 9" descr="A field of grass with trees in the background&#10;&#10;AI-generated content may be incorrect.">
              <a:extLst>
                <a:ext uri="{FF2B5EF4-FFF2-40B4-BE49-F238E27FC236}">
                  <a16:creationId xmlns:a16="http://schemas.microsoft.com/office/drawing/2014/main" id="{04059F11-5B2A-1DD1-1CB3-D3DFF6807A9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alphaModFix amt="4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2043665" y="4563185"/>
              <a:ext cx="6706365" cy="2294814"/>
            </a:xfrm>
            <a:prstGeom prst="rect">
              <a:avLst/>
            </a:prstGeom>
            <a:noFill/>
            <a:ln cap="flat">
              <a:noFill/>
            </a:ln>
          </p:spPr>
        </p:pic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9413EC7B-3D51-5DB0-3B2D-D752F995301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6567" y="6647078"/>
            <a:ext cx="2315342" cy="2069274"/>
          </a:xfrm>
          <a:prstGeom prst="rect">
            <a:avLst/>
          </a:prstGeom>
        </p:spPr>
      </p:pic>
      <p:pic>
        <p:nvPicPr>
          <p:cNvPr id="4" name="Picture 3" descr="Army to field laser-equipped Stryker prototypes in FY 2022 | Article | The United  States Army">
            <a:extLst>
              <a:ext uri="{FF2B5EF4-FFF2-40B4-BE49-F238E27FC236}">
                <a16:creationId xmlns:a16="http://schemas.microsoft.com/office/drawing/2014/main" id="{8D600079-C37E-B490-51A0-E2E1B119788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963" y="8826706"/>
            <a:ext cx="2782468" cy="1857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FB0AC32-66C4-2BC9-C7C3-FAADACFCCF8D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707" y="10795005"/>
            <a:ext cx="2792213" cy="2094160"/>
          </a:xfrm>
          <a:prstGeom prst="rect">
            <a:avLst/>
          </a:prstGeom>
        </p:spPr>
      </p:pic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83AF2732-D63C-BFBA-CF3D-0D12BAC05F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1382" y="1920287"/>
            <a:ext cx="8346351" cy="2069275"/>
          </a:xfrm>
        </p:spPr>
        <p:txBody>
          <a:bodyPr/>
          <a:lstStyle/>
          <a:p>
            <a:r>
              <a:rPr lang="en-US" sz="2800" b="1" dirty="0"/>
              <a:t>Physics-Constrained Procedural Generation of Synthetic Environments for the Robust Validation of Autonomous Maneuver and Logistics</a:t>
            </a:r>
          </a:p>
          <a:p>
            <a:pPr marL="401638"/>
            <a:r>
              <a:rPr lang="en-US" sz="2000" b="1" dirty="0"/>
              <a:t>Dr. Bulent Soykan - </a:t>
            </a:r>
            <a:r>
              <a:rPr lang="en-US" sz="2000" dirty="0"/>
              <a:t>Research Professor, University of Toledo</a:t>
            </a:r>
          </a:p>
        </p:txBody>
      </p:sp>
      <p:sp>
        <p:nvSpPr>
          <p:cNvPr id="17" name="Text Placeholder 1">
            <a:extLst>
              <a:ext uri="{FF2B5EF4-FFF2-40B4-BE49-F238E27FC236}">
                <a16:creationId xmlns:a16="http://schemas.microsoft.com/office/drawing/2014/main" id="{2C6684BD-C433-5332-390C-C1272AD76197}"/>
              </a:ext>
            </a:extLst>
          </p:cNvPr>
          <p:cNvSpPr txBox="1">
            <a:spLocks/>
          </p:cNvSpPr>
          <p:nvPr/>
        </p:nvSpPr>
        <p:spPr>
          <a:xfrm>
            <a:off x="611382" y="4186805"/>
            <a:ext cx="7973817" cy="1247040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US" sz="2800" b="1" dirty="0"/>
              <a:t>Multimodal Digital-Twin Simulations for Off-Road Autonomous Vehicles</a:t>
            </a:r>
          </a:p>
          <a:p>
            <a:pPr marL="457200" hangingPunct="1"/>
            <a:r>
              <a:rPr lang="en-US" sz="2000" b="1" dirty="0"/>
              <a:t>Timothy Ross </a:t>
            </a:r>
            <a:r>
              <a:rPr lang="en-US" sz="2000" dirty="0"/>
              <a:t>- Research Assistant, Clemson University</a:t>
            </a:r>
          </a:p>
        </p:txBody>
      </p:sp>
      <p:sp>
        <p:nvSpPr>
          <p:cNvPr id="18" name="Text Placeholder 1">
            <a:extLst>
              <a:ext uri="{FF2B5EF4-FFF2-40B4-BE49-F238E27FC236}">
                <a16:creationId xmlns:a16="http://schemas.microsoft.com/office/drawing/2014/main" id="{98B9FA3C-3152-B216-F551-248979F489E6}"/>
              </a:ext>
            </a:extLst>
          </p:cNvPr>
          <p:cNvSpPr txBox="1">
            <a:spLocks/>
          </p:cNvSpPr>
          <p:nvPr/>
        </p:nvSpPr>
        <p:spPr>
          <a:xfrm>
            <a:off x="611382" y="6647078"/>
            <a:ext cx="8083884" cy="1684127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US" sz="2800" b="1" dirty="0"/>
              <a:t>Intelligent Optimization Simulation Framework for Test and Evaluation of Autonomous Systems</a:t>
            </a:r>
          </a:p>
          <a:p>
            <a:pPr marL="457200" hangingPunct="1"/>
            <a:r>
              <a:rPr lang="en-US" sz="2000" b="1" dirty="0"/>
              <a:t>Dr. Alberico Menozzi </a:t>
            </a:r>
            <a:r>
              <a:rPr lang="en-US" sz="2000" dirty="0"/>
              <a:t>- Principal Research Scientist , Novus LLC</a:t>
            </a:r>
          </a:p>
        </p:txBody>
      </p:sp>
      <p:sp>
        <p:nvSpPr>
          <p:cNvPr id="19" name="Text Placeholder 1">
            <a:extLst>
              <a:ext uri="{FF2B5EF4-FFF2-40B4-BE49-F238E27FC236}">
                <a16:creationId xmlns:a16="http://schemas.microsoft.com/office/drawing/2014/main" id="{9AD04D0A-E68A-A09E-2D1C-FCE19D7A2D71}"/>
              </a:ext>
            </a:extLst>
          </p:cNvPr>
          <p:cNvSpPr txBox="1">
            <a:spLocks/>
          </p:cNvSpPr>
          <p:nvPr/>
        </p:nvSpPr>
        <p:spPr>
          <a:xfrm>
            <a:off x="611382" y="8835956"/>
            <a:ext cx="7973817" cy="1684127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US" sz="2800" b="1" dirty="0"/>
              <a:t>Parametric Screening of Hybrid Powertrain Architectures for High-Energy Laser Vehicles: Application to Foxhound and Boxer</a:t>
            </a:r>
          </a:p>
          <a:p>
            <a:pPr marL="457200" hangingPunct="1"/>
            <a:r>
              <a:rPr lang="en-US" sz="2000" b="1" dirty="0"/>
              <a:t>Wiktor Dotter </a:t>
            </a:r>
            <a:r>
              <a:rPr lang="en-US" sz="2000" dirty="0"/>
              <a:t>- CEO &amp; Founder, </a:t>
            </a:r>
            <a:r>
              <a:rPr lang="en-US" sz="2000" dirty="0" err="1"/>
              <a:t>Powersize</a:t>
            </a:r>
            <a:r>
              <a:rPr lang="en-US" sz="2000" dirty="0"/>
              <a:t> Technologies Ltd</a:t>
            </a:r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0B326D7F-E730-91EB-8BAC-85A83BE381E7}"/>
              </a:ext>
            </a:extLst>
          </p:cNvPr>
          <p:cNvSpPr txBox="1">
            <a:spLocks/>
          </p:cNvSpPr>
          <p:nvPr/>
        </p:nvSpPr>
        <p:spPr>
          <a:xfrm>
            <a:off x="611382" y="10884327"/>
            <a:ext cx="8041551" cy="12246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US" sz="2800" b="1" dirty="0"/>
              <a:t>Motion Approach for Turret System Physical Simulation</a:t>
            </a:r>
          </a:p>
          <a:p>
            <a:pPr marL="457200" hangingPunct="1"/>
            <a:r>
              <a:rPr lang="en-US" sz="2000" b="1" dirty="0"/>
              <a:t>Victor Paul </a:t>
            </a:r>
            <a:r>
              <a:rPr lang="en-US" sz="2000" dirty="0"/>
              <a:t>- Technical Expert, U.S. Army DEVCOM GVSC</a:t>
            </a:r>
          </a:p>
        </p:txBody>
      </p:sp>
      <p:pic>
        <p:nvPicPr>
          <p:cNvPr id="22" name="Picture 21" descr="AI generated image">
            <a:extLst>
              <a:ext uri="{FF2B5EF4-FFF2-40B4-BE49-F238E27FC236}">
                <a16:creationId xmlns:a16="http://schemas.microsoft.com/office/drawing/2014/main" id="{B19A1E95-AE1A-10A2-6205-93B70113BEFD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72727" y="1801947"/>
            <a:ext cx="4742612" cy="2586879"/>
          </a:xfrm>
          <a:prstGeom prst="rect">
            <a:avLst/>
          </a:prstGeom>
        </p:spPr>
      </p:pic>
      <p:pic>
        <p:nvPicPr>
          <p:cNvPr id="24" name="Picture 23" descr="A diagram of a safety lifecycle&#10;&#10;AI-generated content may be incorrect.">
            <a:extLst>
              <a:ext uri="{FF2B5EF4-FFF2-40B4-BE49-F238E27FC236}">
                <a16:creationId xmlns:a16="http://schemas.microsoft.com/office/drawing/2014/main" id="{7E6DC69B-63DD-D493-7BC4-60C2A6043404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72727" y="4577804"/>
            <a:ext cx="3797338" cy="2069274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4824087-61D5-52AE-BC64-D6D51E2970E3}"/>
              </a:ext>
            </a:extLst>
          </p:cNvPr>
          <p:cNvPicPr>
            <a:picLocks noChangeAspect="1"/>
          </p:cNvPicPr>
          <p:nvPr/>
        </p:nvPicPr>
        <p:blipFill>
          <a:blip r:embed="rId11">
            <a:alphaModFix amt="40000"/>
          </a:blip>
          <a:srcRect t="6677" b="18546"/>
          <a:stretch>
            <a:fillRect/>
          </a:stretch>
        </p:blipFill>
        <p:spPr>
          <a:xfrm>
            <a:off x="9272727" y="6964844"/>
            <a:ext cx="3513579" cy="2467046"/>
          </a:xfrm>
          <a:prstGeom prst="rect">
            <a:avLst/>
          </a:prstGeom>
        </p:spPr>
      </p:pic>
      <p:sp>
        <p:nvSpPr>
          <p:cNvPr id="27" name="Text Placeholder 1">
            <a:extLst>
              <a:ext uri="{FF2B5EF4-FFF2-40B4-BE49-F238E27FC236}">
                <a16:creationId xmlns:a16="http://schemas.microsoft.com/office/drawing/2014/main" id="{923C73ED-C9E4-1766-BD81-FDA1C3F4B278}"/>
              </a:ext>
            </a:extLst>
          </p:cNvPr>
          <p:cNvSpPr txBox="1">
            <a:spLocks/>
          </p:cNvSpPr>
          <p:nvPr/>
        </p:nvSpPr>
        <p:spPr>
          <a:xfrm>
            <a:off x="9432287" y="1896238"/>
            <a:ext cx="5888502" cy="1058686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US" sz="2800" b="1" dirty="0"/>
              <a:t>Panel: AI Enabled M&amp;S</a:t>
            </a:r>
          </a:p>
          <a:p>
            <a:pPr marL="457200" hangingPunct="1"/>
            <a:r>
              <a:rPr lang="en-US" sz="2000" b="1" dirty="0"/>
              <a:t>Moderator: Dr. Joseph O'Bruba </a:t>
            </a:r>
            <a:r>
              <a:rPr lang="en-US" sz="2000" dirty="0"/>
              <a:t>- Data Scientist, U.S. Army DEVCOM GVSC</a:t>
            </a:r>
          </a:p>
        </p:txBody>
      </p:sp>
      <p:sp>
        <p:nvSpPr>
          <p:cNvPr id="28" name="Text Placeholder 1">
            <a:extLst>
              <a:ext uri="{FF2B5EF4-FFF2-40B4-BE49-F238E27FC236}">
                <a16:creationId xmlns:a16="http://schemas.microsoft.com/office/drawing/2014/main" id="{650BB208-3669-FD6B-16EA-00A3543B8C80}"/>
              </a:ext>
            </a:extLst>
          </p:cNvPr>
          <p:cNvSpPr txBox="1">
            <a:spLocks/>
          </p:cNvSpPr>
          <p:nvPr/>
        </p:nvSpPr>
        <p:spPr>
          <a:xfrm>
            <a:off x="9432288" y="4577804"/>
            <a:ext cx="5643730" cy="138194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US" sz="2800" b="1" dirty="0"/>
              <a:t>Integrating MBSE with High-Fidelity Crash Simulation</a:t>
            </a:r>
          </a:p>
          <a:p>
            <a:pPr marL="457200" hangingPunct="1"/>
            <a:r>
              <a:rPr lang="en-US" sz="2000" b="1" dirty="0"/>
              <a:t>Patrick Rye </a:t>
            </a:r>
            <a:r>
              <a:rPr lang="en-US" sz="2000" dirty="0"/>
              <a:t>- Doctoral Candidate, Colorado State University / Propulsion Virtual Performance Integration Manager, General Motors</a:t>
            </a:r>
          </a:p>
        </p:txBody>
      </p:sp>
      <p:sp>
        <p:nvSpPr>
          <p:cNvPr id="29" name="Text Placeholder 1">
            <a:extLst>
              <a:ext uri="{FF2B5EF4-FFF2-40B4-BE49-F238E27FC236}">
                <a16:creationId xmlns:a16="http://schemas.microsoft.com/office/drawing/2014/main" id="{53A4511A-262D-8628-C1FF-1D3E3296F99C}"/>
              </a:ext>
            </a:extLst>
          </p:cNvPr>
          <p:cNvSpPr txBox="1">
            <a:spLocks/>
          </p:cNvSpPr>
          <p:nvPr/>
        </p:nvSpPr>
        <p:spPr>
          <a:xfrm>
            <a:off x="9432287" y="7108993"/>
            <a:ext cx="5714774" cy="1857156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US" sz="2800" b="1" dirty="0"/>
              <a:t>Pitfalls in High Stakes Environmental Chamber Testing For Transparent Armor</a:t>
            </a:r>
          </a:p>
          <a:p>
            <a:pPr marL="457200" hangingPunct="1"/>
            <a:r>
              <a:rPr lang="en-US" sz="2000" b="1" dirty="0"/>
              <a:t>Brendon S. Busch </a:t>
            </a:r>
            <a:r>
              <a:rPr lang="en-US" sz="2000" dirty="0"/>
              <a:t>- BS/MS Engineering Student, Rochester Institute of Technology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3D48E8B-EAD9-84EC-5BF9-06540BC86FA0}"/>
              </a:ext>
            </a:extLst>
          </p:cNvPr>
          <p:cNvGrpSpPr/>
          <p:nvPr/>
        </p:nvGrpSpPr>
        <p:grpSpPr>
          <a:xfrm>
            <a:off x="15796230" y="1808992"/>
            <a:ext cx="5456106" cy="1934068"/>
            <a:chOff x="10425896" y="7332133"/>
            <a:chExt cx="14594625" cy="5173469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05AD83F7-F733-E46E-1028-0CCBBB0D843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alphaModFix amt="40000"/>
            </a:blip>
            <a:stretch>
              <a:fillRect/>
            </a:stretch>
          </p:blipFill>
          <p:spPr>
            <a:xfrm>
              <a:off x="10425896" y="7332133"/>
              <a:ext cx="14594625" cy="5173469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F4346C64-B0E9-E008-EF42-E4CE97A5EED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alphaModFix amt="40000"/>
            </a:blip>
            <a:stretch>
              <a:fillRect/>
            </a:stretch>
          </p:blipFill>
          <p:spPr>
            <a:xfrm>
              <a:off x="10870660" y="11056526"/>
              <a:ext cx="2503686" cy="1369204"/>
            </a:xfrm>
            <a:prstGeom prst="rect">
              <a:avLst/>
            </a:prstGeom>
          </p:spPr>
        </p:pic>
      </p:grpSp>
      <p:sp>
        <p:nvSpPr>
          <p:cNvPr id="33" name="Text Placeholder 1">
            <a:extLst>
              <a:ext uri="{FF2B5EF4-FFF2-40B4-BE49-F238E27FC236}">
                <a16:creationId xmlns:a16="http://schemas.microsoft.com/office/drawing/2014/main" id="{DBE1ED40-96D5-78A0-975C-5A3AB3A1F2A8}"/>
              </a:ext>
            </a:extLst>
          </p:cNvPr>
          <p:cNvSpPr txBox="1">
            <a:spLocks/>
          </p:cNvSpPr>
          <p:nvPr/>
        </p:nvSpPr>
        <p:spPr>
          <a:xfrm>
            <a:off x="16008317" y="1852354"/>
            <a:ext cx="7728284" cy="1860845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US" sz="2800" b="1" dirty="0"/>
              <a:t>The Cost of Disruption: Analyzing the Impact of New Tasks on Time-Evolving Cognitive Activity</a:t>
            </a:r>
          </a:p>
          <a:p>
            <a:pPr marL="457200" hangingPunct="1"/>
            <a:r>
              <a:rPr lang="en-US" sz="2000" b="1" dirty="0"/>
              <a:t>Dr. Stephen Gordon </a:t>
            </a:r>
            <a:r>
              <a:rPr lang="en-US" sz="2000" dirty="0"/>
              <a:t>- Operations Manager, DCS Corporation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732FEC0A-4B85-07A2-69FB-6CD4A5AB26FC}"/>
              </a:ext>
            </a:extLst>
          </p:cNvPr>
          <p:cNvPicPr>
            <a:picLocks noChangeAspect="1"/>
          </p:cNvPicPr>
          <p:nvPr/>
        </p:nvPicPr>
        <p:blipFill>
          <a:blip r:embed="rId14">
            <a:alphaModFix amt="40000"/>
          </a:blip>
          <a:stretch>
            <a:fillRect/>
          </a:stretch>
        </p:blipFill>
        <p:spPr>
          <a:xfrm>
            <a:off x="15796230" y="3972126"/>
            <a:ext cx="4543399" cy="1934067"/>
          </a:xfrm>
          <a:prstGeom prst="rect">
            <a:avLst/>
          </a:prstGeom>
        </p:spPr>
      </p:pic>
      <p:sp>
        <p:nvSpPr>
          <p:cNvPr id="36" name="Text Placeholder 1">
            <a:extLst>
              <a:ext uri="{FF2B5EF4-FFF2-40B4-BE49-F238E27FC236}">
                <a16:creationId xmlns:a16="http://schemas.microsoft.com/office/drawing/2014/main" id="{9666BDDF-194C-AE44-766D-DA34F3D88BB8}"/>
              </a:ext>
            </a:extLst>
          </p:cNvPr>
          <p:cNvSpPr txBox="1">
            <a:spLocks/>
          </p:cNvSpPr>
          <p:nvPr/>
        </p:nvSpPr>
        <p:spPr>
          <a:xfrm>
            <a:off x="16008317" y="4036062"/>
            <a:ext cx="7677483" cy="167929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US" sz="2800" b="1" dirty="0"/>
              <a:t>Crew Optimization and Augmentation Technologies (COAT) Soldier Touch Point 5 (STP5) Field Experiment</a:t>
            </a:r>
          </a:p>
          <a:p>
            <a:pPr marL="457200" hangingPunct="1"/>
            <a:r>
              <a:rPr lang="en-US" sz="2000" b="1" dirty="0"/>
              <a:t>Ryan Wood </a:t>
            </a:r>
            <a:r>
              <a:rPr lang="en-US" sz="2000" dirty="0"/>
              <a:t>- Technical Specialist, U.S. Army DEVCOM GVSC</a:t>
            </a:r>
            <a:endParaRPr lang="en-US" sz="2800" dirty="0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B17BDB44-610A-68B8-9929-E7CE0E6DF404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96230" y="6135259"/>
            <a:ext cx="5058913" cy="1934067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</p:pic>
      <p:sp>
        <p:nvSpPr>
          <p:cNvPr id="39" name="Text Placeholder 1">
            <a:extLst>
              <a:ext uri="{FF2B5EF4-FFF2-40B4-BE49-F238E27FC236}">
                <a16:creationId xmlns:a16="http://schemas.microsoft.com/office/drawing/2014/main" id="{BE8A6103-2886-A04B-8DB1-501206858C8B}"/>
              </a:ext>
            </a:extLst>
          </p:cNvPr>
          <p:cNvSpPr txBox="1">
            <a:spLocks/>
          </p:cNvSpPr>
          <p:nvPr/>
        </p:nvSpPr>
        <p:spPr>
          <a:xfrm>
            <a:off x="16008317" y="6187002"/>
            <a:ext cx="6150831" cy="176766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US" sz="2800" b="1" dirty="0"/>
              <a:t>Comparative Evaluation of CAD Systems as Engineering Design Architectures</a:t>
            </a:r>
          </a:p>
          <a:p>
            <a:pPr marL="457200" hangingPunct="1"/>
            <a:r>
              <a:rPr lang="en-US" sz="2000" b="1" dirty="0"/>
              <a:t>Katelynn Hughes </a:t>
            </a:r>
            <a:r>
              <a:rPr lang="en-US" sz="2000" dirty="0"/>
              <a:t>- Graduate Research Assistant, Clemson University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016B0CAC-39F6-5514-08A9-E062B8D971E3}"/>
              </a:ext>
            </a:extLst>
          </p:cNvPr>
          <p:cNvPicPr>
            <a:picLocks noChangeAspect="1"/>
          </p:cNvPicPr>
          <p:nvPr/>
        </p:nvPicPr>
        <p:blipFill>
          <a:blip r:embed="rId16">
            <a:alphaModFix amt="40000"/>
          </a:blip>
          <a:stretch>
            <a:fillRect/>
          </a:stretch>
        </p:blipFill>
        <p:spPr>
          <a:xfrm>
            <a:off x="15796230" y="8298392"/>
            <a:ext cx="3197972" cy="1857156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</p:pic>
      <p:sp>
        <p:nvSpPr>
          <p:cNvPr id="42" name="Text Placeholder 1">
            <a:extLst>
              <a:ext uri="{FF2B5EF4-FFF2-40B4-BE49-F238E27FC236}">
                <a16:creationId xmlns:a16="http://schemas.microsoft.com/office/drawing/2014/main" id="{0DABF887-0B0F-2E3D-649B-2A135A8231D2}"/>
              </a:ext>
            </a:extLst>
          </p:cNvPr>
          <p:cNvSpPr txBox="1">
            <a:spLocks/>
          </p:cNvSpPr>
          <p:nvPr/>
        </p:nvSpPr>
        <p:spPr>
          <a:xfrm>
            <a:off x="16008317" y="8359562"/>
            <a:ext cx="7533551" cy="1958296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US" sz="2800" b="1" dirty="0"/>
              <a:t>Streamlined Model Composition for </a:t>
            </a:r>
            <a:r>
              <a:rPr lang="en-US" sz="2800" b="1" dirty="0" err="1"/>
              <a:t>OneSAF</a:t>
            </a:r>
            <a:r>
              <a:rPr lang="en-US" sz="2800" b="1" dirty="0"/>
              <a:t> Use in Rapid Trade Study Data Collection and Analysis</a:t>
            </a:r>
          </a:p>
          <a:p>
            <a:pPr marL="457200" hangingPunct="1"/>
            <a:r>
              <a:rPr lang="en-US" sz="2000" b="1" dirty="0"/>
              <a:t>Maxwell Jorgensen </a:t>
            </a:r>
            <a:r>
              <a:rPr lang="en-US" sz="2000" dirty="0"/>
              <a:t>- Software Design Engineer, Torch Technologies</a:t>
            </a: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0AD8BE23-0CE6-F192-0BDF-698AEBB18562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96230" y="10384614"/>
            <a:ext cx="2765353" cy="2208998"/>
          </a:xfrm>
          <a:prstGeom prst="rect">
            <a:avLst/>
          </a:prstGeom>
        </p:spPr>
      </p:pic>
      <p:sp>
        <p:nvSpPr>
          <p:cNvPr id="44" name="Text Placeholder 1">
            <a:extLst>
              <a:ext uri="{FF2B5EF4-FFF2-40B4-BE49-F238E27FC236}">
                <a16:creationId xmlns:a16="http://schemas.microsoft.com/office/drawing/2014/main" id="{06285EB6-B8EA-D616-3269-915A05FB7866}"/>
              </a:ext>
            </a:extLst>
          </p:cNvPr>
          <p:cNvSpPr txBox="1">
            <a:spLocks/>
          </p:cNvSpPr>
          <p:nvPr/>
        </p:nvSpPr>
        <p:spPr>
          <a:xfrm>
            <a:off x="16008317" y="10514668"/>
            <a:ext cx="7279159" cy="1857156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US" sz="2800" b="1" dirty="0"/>
              <a:t>Atomistic Molecular Dynamics Study of Linear and Branched Imidazole-Functionalized Polymers</a:t>
            </a:r>
          </a:p>
          <a:p>
            <a:pPr marL="457200" hangingPunct="1"/>
            <a:r>
              <a:rPr lang="en-US" sz="2000" b="1" dirty="0"/>
              <a:t>Sujith Ganta </a:t>
            </a:r>
            <a:r>
              <a:rPr lang="en-US" sz="2000" dirty="0"/>
              <a:t>- Graduate Student, Central Michigan University (CMU)</a:t>
            </a:r>
          </a:p>
        </p:txBody>
      </p:sp>
      <p:sp>
        <p:nvSpPr>
          <p:cNvPr id="47" name="Text Placeholder 1">
            <a:extLst>
              <a:ext uri="{FF2B5EF4-FFF2-40B4-BE49-F238E27FC236}">
                <a16:creationId xmlns:a16="http://schemas.microsoft.com/office/drawing/2014/main" id="{B36A763C-6462-17B1-D531-D8B415BC5B52}"/>
              </a:ext>
            </a:extLst>
          </p:cNvPr>
          <p:cNvSpPr txBox="1">
            <a:spLocks/>
          </p:cNvSpPr>
          <p:nvPr/>
        </p:nvSpPr>
        <p:spPr>
          <a:xfrm>
            <a:off x="9272727" y="10384614"/>
            <a:ext cx="5714774" cy="1857156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US" sz="2800" b="1" dirty="0"/>
              <a:t>(WO) A Standardized Mission Profile and Rapid Architecture Screening Methodology for Hybrid-Electric Tactical Wheeled Vehicles</a:t>
            </a:r>
          </a:p>
          <a:p>
            <a:pPr hangingPunct="1"/>
            <a:r>
              <a:rPr lang="en-US" sz="2000" b="1" dirty="0"/>
              <a:t>Rupert Tull de Salis </a:t>
            </a:r>
            <a:r>
              <a:rPr lang="en-US" sz="2000" dirty="0"/>
              <a:t>- Researcher, </a:t>
            </a:r>
            <a:r>
              <a:rPr lang="en-US" sz="2000" dirty="0" err="1"/>
              <a:t>ZeBeyond</a:t>
            </a:r>
            <a:r>
              <a:rPr lang="en-US" sz="2000" dirty="0"/>
              <a:t> Ltd</a:t>
            </a:r>
          </a:p>
        </p:txBody>
      </p:sp>
    </p:spTree>
    <p:extLst>
      <p:ext uri="{BB962C8B-B14F-4D97-AF65-F5344CB8AC3E}">
        <p14:creationId xmlns:p14="http://schemas.microsoft.com/office/powerpoint/2010/main" val="13612081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794672-C79B-A26E-7AC6-0C45A36667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I generated image">
            <a:extLst>
              <a:ext uri="{FF2B5EF4-FFF2-40B4-BE49-F238E27FC236}">
                <a16:creationId xmlns:a16="http://schemas.microsoft.com/office/drawing/2014/main" id="{E790C616-4CB5-42D9-7BE9-ED04402EBB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1002" y="0"/>
            <a:ext cx="25146003" cy="13716000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DED85EF-7656-D447-77EA-ECAF831BE8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-381002" y="2562267"/>
            <a:ext cx="18211802" cy="8232733"/>
          </a:xfrm>
          <a:solidFill>
            <a:srgbClr val="F8F8F8">
              <a:alpha val="60000"/>
            </a:srgbClr>
          </a:solidFill>
          <a:effectLst>
            <a:softEdge rad="63500"/>
          </a:effectLst>
        </p:spPr>
        <p:txBody>
          <a:bodyPr anchor="ctr"/>
          <a:lstStyle/>
          <a:p>
            <a:pPr marL="1422400" indent="-973138"/>
            <a:r>
              <a:rPr lang="en-US" sz="4000" b="1" dirty="0"/>
              <a:t>Moderator: Dr. Joseph O'Bruba </a:t>
            </a:r>
            <a:r>
              <a:rPr lang="en-US" sz="4000" dirty="0"/>
              <a:t>- Data Scientist, U.S. Army DEVCOM GVSC</a:t>
            </a:r>
          </a:p>
          <a:p>
            <a:pPr marL="1422400" indent="-973138"/>
            <a:r>
              <a:rPr lang="en-US" sz="4000" b="1" dirty="0"/>
              <a:t>Gerald Byrd </a:t>
            </a:r>
            <a:r>
              <a:rPr lang="en-US" sz="4000" dirty="0"/>
              <a:t>- Digital Engineering Architect, U.S. Army Capability Program Executive (CPE) Ground - Combat Platforms</a:t>
            </a:r>
          </a:p>
          <a:p>
            <a:pPr marL="1422400" indent="-973138"/>
            <a:r>
              <a:rPr lang="en-US" sz="4000" b="1" dirty="0"/>
              <a:t>Ricardo J. Escobar </a:t>
            </a:r>
            <a:r>
              <a:rPr lang="en-US" sz="4000" dirty="0"/>
              <a:t>- Chief Engineer for Embedded Training, CPE Simulation, Training, Test, &amp; Threat (ST3) </a:t>
            </a:r>
          </a:p>
          <a:p>
            <a:pPr marL="1422400" indent="-973138"/>
            <a:r>
              <a:rPr lang="en-US" sz="4000" b="1" dirty="0"/>
              <a:t>Tim Palmer </a:t>
            </a:r>
            <a:r>
              <a:rPr lang="en-US" sz="4000" dirty="0"/>
              <a:t>- Chief Engineer of the Systems, Analysis and Simulation (SAS) Group, Torch Technologies</a:t>
            </a:r>
          </a:p>
          <a:p>
            <a:pPr marL="1422400" indent="-973138"/>
            <a:r>
              <a:rPr lang="en-US" sz="4000" b="1" dirty="0"/>
              <a:t>Greg Harte </a:t>
            </a:r>
            <a:r>
              <a:rPr lang="en-US" sz="4000" dirty="0"/>
              <a:t>- Senior Principal Consultant-Simulation &amp; AI, Siemens Digital Industries Software</a:t>
            </a:r>
          </a:p>
          <a:p>
            <a:pPr marL="1422400" indent="-973138"/>
            <a:r>
              <a:rPr lang="en-US" sz="4000" b="1" dirty="0"/>
              <a:t>Craig Makens </a:t>
            </a:r>
            <a:r>
              <a:rPr lang="en-US" sz="4000" dirty="0"/>
              <a:t>- Vice President Business Development and Partnerships, ThermoAnalytics, Inc.</a:t>
            </a:r>
          </a:p>
          <a:p>
            <a:pPr marL="1422400" indent="-973138"/>
            <a:r>
              <a:rPr lang="en-US" sz="4000" b="1" dirty="0"/>
              <a:t>Dr. Dan Negrut </a:t>
            </a:r>
            <a:r>
              <a:rPr lang="en-US" sz="4000" dirty="0"/>
              <a:t>- Bernard A. and Frances M. Weideman Professor, Department of Computer Science, University of Wisconsin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3EADB9-6F89-5054-E737-BD6974BCD5D5}"/>
              </a:ext>
            </a:extLst>
          </p:cNvPr>
          <p:cNvSpPr txBox="1"/>
          <p:nvPr/>
        </p:nvSpPr>
        <p:spPr>
          <a:xfrm>
            <a:off x="18649836" y="4741391"/>
            <a:ext cx="4339244" cy="1200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7200" b="1" dirty="0"/>
              <a:t>#3318302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2584B99-A36A-A738-F6B6-0C0D5DBC70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10201" y="6562103"/>
            <a:ext cx="5933350" cy="5933350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B4F05B9-DA10-76F4-CBAB-426426B020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039100" y="213531"/>
            <a:ext cx="8305800" cy="1234270"/>
          </a:xfrm>
          <a:solidFill>
            <a:srgbClr val="F8F8F8">
              <a:alpha val="60000"/>
            </a:srgbClr>
          </a:solidFill>
        </p:spPr>
        <p:txBody>
          <a:bodyPr/>
          <a:lstStyle/>
          <a:p>
            <a:pPr algn="ctr"/>
            <a:r>
              <a:rPr lang="en-US" dirty="0"/>
              <a:t>AI Enabled M&amp;S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77882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9A4C45-F1A0-41D8-84E4-D237356DA4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7F0F172-43F0-B967-198C-7301EBAA3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5866" y="0"/>
            <a:ext cx="17712268" cy="13680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6454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53AA1E6-85E3-3B0E-A376-47A2500C73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449" y="1855787"/>
            <a:ext cx="17658793" cy="10004425"/>
          </a:xfrm>
        </p:spPr>
        <p:txBody>
          <a:bodyPr/>
          <a:lstStyle/>
          <a:p>
            <a:r>
              <a:rPr lang="en-US" sz="4000" b="1" dirty="0"/>
              <a:t>Physics-Constrained Procedural Generation of Synthetic Environments for the Robust Validation of Autonomous Maneuver and Logistics</a:t>
            </a:r>
          </a:p>
          <a:p>
            <a:pPr marL="401638"/>
            <a:r>
              <a:rPr lang="en-US" sz="3200" b="1" dirty="0"/>
              <a:t>Dr. Bulent Soykan - </a:t>
            </a:r>
            <a:r>
              <a:rPr lang="en-US" sz="3200" dirty="0"/>
              <a:t>Research Professor, University of Toledo</a:t>
            </a:r>
          </a:p>
          <a:p>
            <a:pPr marL="401638"/>
            <a:r>
              <a:rPr lang="en-US" sz="3200" b="1" dirty="0"/>
              <a:t>Dr. Ghaith Rabadi - </a:t>
            </a:r>
            <a:r>
              <a:rPr lang="en-US" sz="3200" dirty="0"/>
              <a:t>Professor, University of Central Florida</a:t>
            </a:r>
          </a:p>
          <a:p>
            <a:pPr marL="401638"/>
            <a:r>
              <a:rPr lang="en-US" sz="3200" b="1" dirty="0"/>
              <a:t>Dr. Grace Bochenek - </a:t>
            </a:r>
            <a:r>
              <a:rPr lang="en-US" sz="3200" dirty="0"/>
              <a:t>Vice President for Research, University of Toledo</a:t>
            </a:r>
          </a:p>
          <a:p>
            <a:pPr marL="401638"/>
            <a:r>
              <a:rPr lang="en-US" sz="3200" b="1" dirty="0"/>
              <a:t>Victor Paul - </a:t>
            </a:r>
            <a:r>
              <a:rPr lang="en-US" sz="3200" dirty="0"/>
              <a:t>Technical Expert, U.S. Army DEVCOM GVSC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93BA06-F66C-4E4A-12EE-325CE0A4588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10:20 am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D23E04-80AE-C39B-E09D-496771A04E8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642"/>
          <a:stretch>
            <a:fillRect/>
          </a:stretch>
        </p:blipFill>
        <p:spPr>
          <a:xfrm>
            <a:off x="10766931" y="5402253"/>
            <a:ext cx="13276620" cy="536233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D042A56-195D-4214-717F-B291E926B1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157" y="6717372"/>
            <a:ext cx="12529808" cy="5362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077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F4FC4B-4B3D-AD03-8ABD-BC41A588E1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4F373C4-500D-503B-DE13-D448E1B3F0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449" y="1855787"/>
            <a:ext cx="20369018" cy="10004425"/>
          </a:xfrm>
        </p:spPr>
        <p:txBody>
          <a:bodyPr/>
          <a:lstStyle/>
          <a:p>
            <a:r>
              <a:rPr lang="en-US" sz="4000" b="1" dirty="0"/>
              <a:t>Multimodal Digital-Twin Simulations for Off-Road Autonomous Vehicles</a:t>
            </a:r>
          </a:p>
          <a:p>
            <a:pPr marL="457200"/>
            <a:r>
              <a:rPr lang="en-US" sz="3200" b="1" dirty="0"/>
              <a:t>Timothy Ross </a:t>
            </a:r>
            <a:r>
              <a:rPr lang="en-US" sz="3200" dirty="0"/>
              <a:t>- Research Assistant, Clemson University</a:t>
            </a:r>
          </a:p>
          <a:p>
            <a:pPr marL="457200"/>
            <a:r>
              <a:rPr lang="en-US" sz="3200" b="1" dirty="0"/>
              <a:t>Julia Boone </a:t>
            </a:r>
            <a:r>
              <a:rPr lang="en-US" sz="3200" dirty="0"/>
              <a:t>- Graduate Research Assistant, Clemson University</a:t>
            </a:r>
          </a:p>
          <a:p>
            <a:pPr marL="457200"/>
            <a:r>
              <a:rPr lang="en-US" sz="3200" b="1" dirty="0"/>
              <a:t>Dr. Fatemeh Afghah </a:t>
            </a:r>
            <a:r>
              <a:rPr lang="en-US" sz="3200" dirty="0"/>
              <a:t>- Associate Professor of Electrical and Computer Engineering, Clemson University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ACFFFF-EED4-178C-B45B-35C315F52C6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10:40 am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F36FF3E-15A6-8842-2DA7-717B6D57DC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61418" y="4394200"/>
            <a:ext cx="9621733" cy="6867416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00C97E44-A729-EB5E-AE1D-D8FA2D61D8BA}"/>
              </a:ext>
            </a:extLst>
          </p:cNvPr>
          <p:cNvGrpSpPr/>
          <p:nvPr/>
        </p:nvGrpSpPr>
        <p:grpSpPr>
          <a:xfrm>
            <a:off x="1393226" y="4243105"/>
            <a:ext cx="6340614" cy="6867417"/>
            <a:chOff x="-2043949" y="0"/>
            <a:chExt cx="6776216" cy="6857999"/>
          </a:xfrm>
        </p:grpSpPr>
        <p:pic>
          <p:nvPicPr>
            <p:cNvPr id="12" name="Picture 7" descr="A video game of a forest&#10;&#10;AI-generated content may be incorrect.">
              <a:extLst>
                <a:ext uri="{FF2B5EF4-FFF2-40B4-BE49-F238E27FC236}">
                  <a16:creationId xmlns:a16="http://schemas.microsoft.com/office/drawing/2014/main" id="{9E8C8F8B-3968-662B-3CD7-52F1FF8DD0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39" r="-835"/>
            <a:stretch>
              <a:fillRect/>
            </a:stretch>
          </p:blipFill>
          <p:spPr>
            <a:xfrm>
              <a:off x="-2043665" y="0"/>
              <a:ext cx="6760497" cy="2284802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3" name="Picture 8" descr="A sand dunes in the desert&#10;&#10;AI-generated content may be incorrect.">
              <a:extLst>
                <a:ext uri="{FF2B5EF4-FFF2-40B4-BE49-F238E27FC236}">
                  <a16:creationId xmlns:a16="http://schemas.microsoft.com/office/drawing/2014/main" id="{4192DD6C-BB20-5413-C455-BD138A0D03B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1035"/>
            <a:stretch>
              <a:fillRect/>
            </a:stretch>
          </p:blipFill>
          <p:spPr>
            <a:xfrm>
              <a:off x="-2043949" y="2279306"/>
              <a:ext cx="6776216" cy="2285049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4" name="Picture 9" descr="A field of grass with trees in the background&#10;&#10;AI-generated content may be incorrect.">
              <a:extLst>
                <a:ext uri="{FF2B5EF4-FFF2-40B4-BE49-F238E27FC236}">
                  <a16:creationId xmlns:a16="http://schemas.microsoft.com/office/drawing/2014/main" id="{F469DA41-E2FA-EE36-C4B6-50452C1957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2043665" y="4563185"/>
              <a:ext cx="6706365" cy="2294814"/>
            </a:xfrm>
            <a:prstGeom prst="rect">
              <a:avLst/>
            </a:prstGeom>
            <a:noFill/>
            <a:ln cap="flat">
              <a:noFill/>
            </a:ln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84308AAF-28C4-FBAF-1470-B76C8DF7AE1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90067" y="8821024"/>
            <a:ext cx="8309399" cy="3621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0890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1E252F-3154-C68B-6A52-6BECF1C8C6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3077F-CCB3-197B-75CB-8350C424A2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449" y="1855787"/>
            <a:ext cx="20369018" cy="10004425"/>
          </a:xfrm>
        </p:spPr>
        <p:txBody>
          <a:bodyPr/>
          <a:lstStyle/>
          <a:p>
            <a:r>
              <a:rPr lang="en-US" sz="4000" b="1" dirty="0"/>
              <a:t>Intelligent Optimization Simulation Framework for Test and Evaluation of Autonomous Systems</a:t>
            </a:r>
          </a:p>
          <a:p>
            <a:pPr marL="457200"/>
            <a:r>
              <a:rPr lang="en-US" sz="3200" b="1" dirty="0"/>
              <a:t>Dr. Alberico Menozzi </a:t>
            </a:r>
            <a:r>
              <a:rPr lang="en-US" sz="3200" dirty="0"/>
              <a:t>- Principal Research Scientist , Novus LLC</a:t>
            </a:r>
          </a:p>
          <a:p>
            <a:pPr marL="457200"/>
            <a:r>
              <a:rPr lang="en-US" sz="3200" b="1" dirty="0"/>
              <a:t>Dr. Stephen Snarski </a:t>
            </a:r>
            <a:r>
              <a:rPr lang="en-US" sz="3200" dirty="0"/>
              <a:t>- Technical Fellow, Modern Technology Solutions, Inc. </a:t>
            </a:r>
          </a:p>
          <a:p>
            <a:pPr marL="457200"/>
            <a:r>
              <a:rPr lang="en-US" sz="3200" b="1" dirty="0"/>
              <a:t>Brandon Persons </a:t>
            </a:r>
            <a:r>
              <a:rPr lang="en-US" sz="3200" dirty="0"/>
              <a:t>- Robotics Engineer, Persons Industries</a:t>
            </a:r>
          </a:p>
          <a:p>
            <a:pPr marL="457200"/>
            <a:r>
              <a:rPr lang="en-US" sz="3200" b="1" dirty="0"/>
              <a:t>David Lazar </a:t>
            </a:r>
            <a:r>
              <a:rPr lang="en-US" sz="3200" dirty="0"/>
              <a:t>- Senior Principal Engineer, Modern Technology Solutions Inc</a:t>
            </a:r>
          </a:p>
          <a:p>
            <a:pPr marL="457200"/>
            <a:r>
              <a:rPr lang="en-US" sz="3200" b="1" dirty="0"/>
              <a:t>Noel Khan </a:t>
            </a:r>
            <a:r>
              <a:rPr lang="en-US" sz="3200" dirty="0"/>
              <a:t>- Senior AI/SW Engineer, Eight Queens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18F7D5-AF9D-2251-54BD-E1BE5B8AA3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11:00 am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33A9A0-ADFE-E0D2-CC16-3604AEE4BE4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400" y="6456473"/>
            <a:ext cx="3743876" cy="47469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E575DD0-973C-7494-60A2-C2647C442D7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8493" y="6456474"/>
            <a:ext cx="7161564" cy="472703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D5504B9-FF3D-C045-4D4B-4CC28BFAFF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73841" y="2087447"/>
            <a:ext cx="8610159" cy="10329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2411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/>
    </mc:Choice>
    <mc:Fallback>
      <p:transition spd="slow"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2e3e204-9d3f-4903-bb52-3b4cb3b51994" xsi:nil="true"/>
    <lcf76f155ced4ddcb4097134ff3c332f xmlns="e591f8af-6583-4f70-b9c2-fbccefc6abcb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EC14D83F679F43A23D69041BE21391" ma:contentTypeVersion="13" ma:contentTypeDescription="Create a new document." ma:contentTypeScope="" ma:versionID="f47b2e124c11f6a988e83845995d47e9">
  <xsd:schema xmlns:xsd="http://www.w3.org/2001/XMLSchema" xmlns:xs="http://www.w3.org/2001/XMLSchema" xmlns:p="http://schemas.microsoft.com/office/2006/metadata/properties" xmlns:ns2="e591f8af-6583-4f70-b9c2-fbccefc6abcb" xmlns:ns3="02e3e204-9d3f-4903-bb52-3b4cb3b51994" targetNamespace="http://schemas.microsoft.com/office/2006/metadata/properties" ma:root="true" ma:fieldsID="74e10584d94f96e24f72ef7a59779e52" ns2:_="" ns3:_="">
    <xsd:import namespace="e591f8af-6583-4f70-b9c2-fbccefc6abcb"/>
    <xsd:import namespace="02e3e204-9d3f-4903-bb52-3b4cb3b519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1f8af-6583-4f70-b9c2-fbccefc6ab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6c19559-08d5-42cc-ae8c-a1e707661f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e3e204-9d3f-4903-bb52-3b4cb3b5199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89ecde8-7f47-428d-978f-e585f1756369}" ma:internalName="TaxCatchAll" ma:showField="CatchAllData" ma:web="02e3e204-9d3f-4903-bb52-3b4cb3b519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50BC4EA-38D3-4AB3-A772-E9C427E988CE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81F99F57-4875-4E83-A190-E65D345C1BF1}"/>
</file>

<file path=customXml/itemProps3.xml><?xml version="1.0" encoding="utf-8"?>
<ds:datastoreItem xmlns:ds="http://schemas.openxmlformats.org/officeDocument/2006/customXml" ds:itemID="{85B47D03-23E7-4C88-841B-2F27E6791A60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554eecc5-e26c-4620-b240-5a8bb326c33d}" enabled="1" method="Privileged" siteId="{fae6d70f-954b-4811-92b6-0530d6f84c43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3309</TotalTime>
  <Words>1520</Words>
  <Application>Microsoft Macintosh PowerPoint</Application>
  <PresentationFormat>Custom</PresentationFormat>
  <Paragraphs>136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Helvetica Neue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Schmitt, Jacqueline Rose (Jacquie) CTR USARMY DEVCOM GVSC (USA)</dc:creator>
  <cp:lastModifiedBy>LEGFX14</cp:lastModifiedBy>
  <cp:revision>330</cp:revision>
  <dcterms:modified xsi:type="dcterms:W3CDTF">2026-08-11T14:01:47Z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0x0101004CEC14D83F679F43A23D69041BE21391</vt:lpwstr>
  </property>
</Properties>
</file>